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1C9D2-5288-4B0D-92E2-2ABF621AC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BC80D5-AB9C-4A9C-91F4-3D74693E8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416E0-1514-4592-A661-9B4EB8AD4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28484D-EBDA-4990-8CA5-E1E708CD1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3FF02D-6FAF-431B-BE67-675437DB2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107362-A03A-40D8-B888-5996466536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ABB1F8-9588-437D-A799-A2E6ADB07B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F55C58-C533-436F-AFBB-C53E31302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828843-D80F-4209-881E-3A26E4B8CC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4D79CF-FFC0-4BDD-87A0-61766802E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0F8B26-9E7F-43CD-AAA2-A45E20ABC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311302033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小学名师工作总结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培训与进修总结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总结工作经验，分享成功教学方法，促进教师间交流，共同提高教学水平。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提升教学质量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回顾工作成果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明确未来方向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展示过去一学年的教学成果，包括学生成绩、教师获奖情况、课程改进等方面。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通过对过去工作的反思，为下一学年的教学计划提供指导和建议。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介绍本学年所教授的课程内容，使用的教学方法及手段，以及针对不同学生的教学策略。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学生表现与成绩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教师团队建设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学校与家长的沟通与合作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分析学生的学习情况，包括成绩、学习态度、作业完成情况等，以及针对不同学生的个性化辅导措施。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阐述教师团队的合作情况，包括教研活动、教学经验分享、教师培训等，以及团队建设的成果和展望。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说明学校与家长之间的沟通渠道和方式，以及家长对学校工作的支持和配合情况。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深入研究教材，准确把握教学目标和重点难点，制定详细的教学计划。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精心备课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运用启发式、探究式等教学方法，激发学生的学习兴趣和主动性。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创新教学方法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注重基础知识的讲解和训练，帮助学生打下坚实的基础。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强化基础知识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教学内容与方法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786" b="478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教学效果评估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学生成绩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学生的考试成绩稳定，优秀率和及格率均达到学校要求。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学生反馈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学生对我的教学方法和态度给予高度评价，认为我能够耐心解答问题，关注他们的学习进步。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家长评价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家长对我的工作给予充分肯定，认为我能够认真负责地教育孩子，使孩子取得了显著的进步。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针对不同层次的学生，应更加灵活地运用不同的教学方法，以满足他们的学习需求。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反思教学方法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应增加课堂互动环节，鼓励学生提出问题和意见，以便更好地帮助他们掌握知识。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提高课堂互动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应加强对学生的课后辅导，关注他们的学习情况和进度，及时给予指导和帮助。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加强课后辅导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教学反思与改进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德育工作总结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5273" r="3527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培养学生树立正确的世界观、人生观和价值观，形成良好的道德品质和行为习惯，促进学生全面发展。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以爱国主义、集体主义、社会主义教育为主线，加强社会公德、职业道德、家庭美德、个人品德等方面的教育。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德育内容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德育目标与内容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通过道德与法治、语文、历史等学科的课堂教学，渗透德育教育，引导学生树立正确的价值观。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课堂教学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营造积极向上的校园文化氛围，开展丰富多彩的德育活动，如升旗仪式、主题班会、德育讲座等。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校园文化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组织学生参加社会实践活动，如志愿服务、环保活动、红色研学等，让学生在实践中体验德育的重要性。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社会实践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加强与家长的沟通和合作，共同关注学生的成长，形成家校共育的良好局面。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家校合作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德育实施途径与方法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752" r="1475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通过学生自评和互评的方式，了解学生在德育方面的表现和进步情况。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学生评价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教师根据学生的日常表现和作业完成情况，对学生的德育表现进行评价。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教师评价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家长根据孩子在家庭和社会中的表现，对孩子的德育效果进行评价。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家长评价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学校定期组织德育评估工作，对学校的德育工作进行全面检查和评估，及时发现问题并改进。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学校评估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德育效果评估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科研工作总结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针对小学语文教育领域，致力于研究阅读教学、写作教学、识字教学等方面的教学方法和策略。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在核心期刊上发表了多篇学术论文，探讨了小学语文教育的热点问题，提出了具有创新性的教学理论和方法。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科研方向与成果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研究成果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研究方向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https://d.book118.com/585311302033011110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2024-09-15T07:45:59.108</cp:lastPrinted>
  <dcterms:created xsi:type="dcterms:W3CDTF">2024-09-14T23:45:59Z</dcterms:created>
  <dcterms:modified xsi:type="dcterms:W3CDTF">2024-09-14T23:46:01Z</dcterms:modified>
</cp:coreProperties>
</file>