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BCC9E-924A-42DA-BAB7-E1AAB162B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EDC87-759D-487C-8ACA-92869B0E4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4B1EF-09F9-4577-B219-088B2A029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69D76-98F7-4E98-8306-9AF53B3D7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9B269-28ED-4DF6-AD88-8D5DE4C1D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3E2DA-AB54-4E71-944E-9103E46FB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B50374-E533-4FDA-B55C-73D8EE250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71C44-42C3-4785-B66E-B147ED614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4AD8A-8037-4A67-97E7-1C98A839D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A993E-687E-4D5A-9079-3C1E99491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56009-D1F3-4791-8D8A-105EE43C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12214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营销导向的客户开发策略案例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营销导向的客户开发策略概述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案例选择和方法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营销导向的客户开发策略案例分析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营销导向的客户开发策略的启示和建议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营销导向的客户开发策略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营销导向的客户开发策略是一种以客户需求和市场趋势为导向，通过创新的产品和服务来吸引和保留客户的策略。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客户开发策略的重要性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随着市场竞争的加剧，客户开发策略对于企业的生存和发展至关重要。一个成功的客户开发策略可以帮助企业获得更多的市场份额，提高客户满意度和忠诚度，从而增加企业的利润。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案例研究的目的和意义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通过对成功的营销导向的客户开发策略案例进行研究和分析，可以总结出一些有效的策略和方法，为其他企业提供参考和借鉴，帮助它们在市场竞争中获得优势。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通过对成功的营销导向的客户开发策略案例进行深入剖析，揭示其成功的关键因素和策略，为其他企业提供实用的指导和启示。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通过案例研究，企业可以了解市场趋势和客户需求，掌握有效的客户开发策略和方法，提高企业的市场竞争力。同时，案例研究还可以为企业提供创新思路和灵感，推动企业不断发展和进步。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案例研究的意义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营销导向的客户开发策略概述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营销导向的客户开发策略的定义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营销导向的客户开发策略是指以客户需求和市场趋势为导向，通过一系列市场营销手段，吸引潜在客户并转化为实际购买者的策略。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它强调对客户需求和市场变化的敏感度和适应性，通过提供符合客户需求的产品或服务，建立品牌形象和客户关系，以实现企业的营销目标。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通过满足客户需求和适应市场变化，企业能够更好地满足市场需求，提高客户满意度和忠诚度，从而在激烈的市场竞争中获得优势。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有效的客户开发策略能够吸引潜在客户并转化为实际购买者，增加企业的市场份额和销售额，促进企业的成长和发展。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通过有效的客户开发和市场营销策略，企业能够提高客户价值和客户生命周期价值，从而增加企业的利润。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提高企业盈利能力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营销导向的客户开发策略的重要性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提供实践经验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通过案例研究，企业可以学习和借鉴其他企业的成功经验和做法，了解不同行业和市场环境下的客户开发策略应用。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启发创新思维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案例研究可以帮助企业拓宽视野，了解不同行业的市场营销策略和工具，启发创新思维，探索适合自身企业的客户开发策略。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通过案例研究，企业可以与同行分享经验和知识，共同探讨市场营销和客户开发的最佳实践，促进知识共享和行业发展。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营销导向的客户开发策略的案例研究价值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案例选择和方法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为了全面了解客户开发策略，应选择不同类型的案例，包括成功和失败的案例，以提供更丰富的实践经验和教训。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可获取性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选择的案例应易于获取，包括数据、资料、案例研究报告等，以便进行深入分析和研究。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选择的案例应具有代表性，能够反映营销导向的客户开发策略在不同行业、不同市场环境下的应用情况。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案例选择的标准和依据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通过文献资料、企业年报、访谈、问卷调查等多种方式收集相关数据和资料。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运用统计分析、内容分析、比较分析等方法对收集到的数据和资料进行分析，以揭示营销导向的客户开发策略的内在规律和特点。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对每个案例进行总结，提炼出成功的经验和失败的教训，为其他企业提供借鉴和启示。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案例研究的方法和步骤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https://d.book118.com/585312214300011110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2024-09-16T04:20:40.565</cp:lastPrinted>
  <dcterms:created xsi:type="dcterms:W3CDTF">2024-09-15T20:20:40Z</dcterms:created>
  <dcterms:modified xsi:type="dcterms:W3CDTF">2024-09-15T20:20:42Z</dcterms:modified>
</cp:coreProperties>
</file>