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DE99B9-2F99-40D7-8543-D5718DD5CE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EBF931-65A6-426F-B170-A84817E23B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D160A0-1E55-4E9E-B1E4-1F366E2341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F41388D-6125-437D-8382-68D8F4A020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BA177EC-BB1A-4B90-91E6-856441E75C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76A7524-72CB-4CC2-89A7-75F615B3FF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DD1CD2A-D580-4B62-B969-D5554E452D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AAE40A9-8B6A-4635-98B9-21BAD27934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508EC13-D68F-407F-9CA6-08F728591B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59967B-AE35-46B1-85A7-83B2D2A5A9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E66750-5E5C-4144-8A1C-6569DECA0E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85313130031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38290" y="1712976"/>
            <a:ext cx="7512711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银行社保卡营销计划书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903951" y="2187854"/>
            <a:ext cx="1038225" cy="24384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63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533570" y="3333902"/>
            <a:ext cx="2381250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32782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项目背景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目标客户分析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营销执行计划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营销效果评估与优化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项目背景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321" b="53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随着社会保障制度的不断完善，社保卡持有者数量逐年增长，市场潜力巨大。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目前社保卡功能较为单一，主要集中在社保资金发放、医保结算等方面，缺乏金融、公共服务等多功能整合。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社保卡市场现状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社保卡功能单一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社保卡市场潜力巨大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0333" r="10333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银行社保卡业务是指银行与社保部门合作，将社保卡与银行卡合二为一，提供社保资金发放、医保结算、金融支付等多功能服务。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银行社保卡业务概述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银行社保卡业务具有便捷、安全、多功能等优势，能够满足广大市民对便捷服务的需求，提高社会保障服务水平。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银行社保卡业务优势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银行社保卡业务介绍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营销目标与意义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营销目标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通过本次营销活动，旨在提高银行社保卡的知名度和影响力，促进市民对银行社保卡业务的认知和接受度，增加市场份额。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营销意义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银行社保卡业务的推广对于提高社会保障服务水平、促进金融创新和满足市民多样化需求具有重要意义，同时也有助于提升银行的品牌形象和市场竞争力。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目标客户分析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7667" r="17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学生和老年人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学生群体可能对社保卡的便捷性感兴趣，而老年群体则更注重社保卡的医疗和养老金发放功能。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25-50岁在职职工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这部分人群是社保卡的主要使用者，他们关注社保卡的金融功能和安全性。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自由职业者和个体户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这部分人群对社保卡的金融功能和便捷性有较高需求。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目标客户群体定位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安全性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客户对社保卡的安全性有较高要求，包括账户安全、个人信息保护等。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便捷性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客户希望社保卡能够提供便捷的金融服务，如快速取款、跨行转账等。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定制化服务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部分客户希望社保卡能够提供定制化的服务，如个性化卡面设计、定制化功能等。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客户需求与痛点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其他银行的社保卡业务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竞争对手主要包括其他银行的社保卡业务，他们可能提供相似的服务和营销策略。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其他金融产品和服务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除了银行，其他金融机构也可能提供与社保卡相关的产品和服务，如支付平台、理财产品等。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政策法规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政府对社保卡业务的政策和法规也是竞争对手之一，因为它们可能影响社保卡业务的发展方向和策略。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竞争对手分析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营销策略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9391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14135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1098456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779391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14135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1098456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6360328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495073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 flipH="1">
            <a:off x="6679393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AutoShape 11"/>
          <p:cNvSpPr/>
          <p:nvPr/>
        </p:nvSpPr>
        <p:spPr>
          <a:xfrm>
            <a:off x="6360328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495073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H="1">
            <a:off x="6679393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1574907" y="1645216"/>
            <a:ext cx="45243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产品定位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4907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银行社保卡是集成了社会保障功能和银行金融功能的复合型产品。其定位为满足广大市民对于便捷、安全的社会保障服务的需求，同时提供全面的银行金融服务。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574907" y="3693472"/>
            <a:ext cx="4781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2. 安全可靠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574907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银行社保卡采用高级别的安全技术，保障用户资金和信息的安全。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7237966" y="3693472"/>
            <a:ext cx="47529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3. 便捷的社保服务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237966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持卡人可以方便地查询社保信息、缴纳社保费用等。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15079" y="1645216"/>
            <a:ext cx="46767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1. 一站式服务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7315079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社保卡用户可以方便地使用该卡进行银行转账、取款、查询等操作，无需再携带其他银行卡。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产品定位与卖点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定价策略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考虑到社保卡的公益性质和广大市民的实际需求，我们将采取市场渗透策略，以较低的价格吸引大量用户。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价格体系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基础服务免费，增值服务如跨行转账、ATM取款等收取一定的手续费，但保持相对较低的水平。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价格策略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线上渠道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利用银行官网、手机银行APP等线上平台进行产品推广和销售。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线下渠道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与各级社保局、社区服务中心等合作，设立专门的社保卡服务窗口，提供便捷的办卡服务。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渠道策略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对新开卡的用户提供一定的现金返还或积分奖励。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开卡优惠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7213" b="17213"/>
          <a:stretch>
            <a:fillRect/>
          </a:stretch>
        </p:blipFill>
        <p:spPr>
          <a:xfrm>
            <a:off x="6096000" y="1153983"/>
            <a:ext cx="5194482" cy="5194483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鼓励用户将社保卡与手机银行等应用绑定，提供相应的优惠或奖励。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绑定优惠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鼓励现有用户推荐新用户办卡，推荐成功后给予推荐人和被推荐人一定的奖励。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推荐有奖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促销策略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https://d.book118.com/585313130031011101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2024-09-09T10:30:19.548</cp:lastPrinted>
  <dcterms:created xsi:type="dcterms:W3CDTF">2024-09-09T02:30:19Z</dcterms:created>
  <dcterms:modified xsi:type="dcterms:W3CDTF">2024-09-09T02:30:21Z</dcterms:modified>
</cp:coreProperties>
</file>