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10519-ABC1-40B5-BC12-DBB43727B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0B1CE-E6A6-4B7B-B449-68FF97D0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1CD29-F383-4530-93DE-50A8B77A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923DD-52AB-49D2-93E6-7026189A7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8C25A-F08F-4A4C-8A80-BBD296698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E2A96-2C98-4EB8-8E12-EFA4BC2CB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4858C-770E-40DF-B612-EAD9460EC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2EF26-23ED-468E-912E-33388E3AB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871C4-8121-4FB3-8609-6376254F3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3C429-C8AF-4630-8964-14DCB6BF6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C61DD-2B04-42A3-9BCD-54C9F64BA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13344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结核病防治宣讲——南口医院马振儒课件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结核病的治疗与管理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结核病防治的挑战与未来发展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2" r="800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结核病是一种由结核分枝杆菌引起的慢性传染病，主要通过呼吸道传播。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结核病的历史悠久，早在公元前4世纪就有相关记载，但直到1882年才由德国科学家罗伯特·科赫证实了结核分枝杆菌是导致结核病的病原菌。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结核病曾经是全球最主要的传染病之一，但随着抗生素的发现和普及，其发病率得到了有效控制。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结核病主要通过空气飞沫传播，当患者咳嗽、打喷嚏或大声说话时，含有结核分枝杆菌的飞沫会被排出体外，健康人吸入这些飞沫后可能感染结核病。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此外，少数情况下，结核病也可通过消化道传播，如饮用未经消毒的牛奶等。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42" r="1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结核病对个人和社会的危害都很大。对于患者而言，结核病可能导致长期咳嗽、咳痰、低热、盗汗等症状，严重时可引起咯血、胸痛等严重并发症，甚至危及生命。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此外，结核病还可能影响患者的心理健康和社会生活。对于社会而言，结核病可能导致劳动力损失和社会负担加重，对经济发展产生负面影响。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乏力、消瘦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结核病的症状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胸痛常因结核病灶侵犯胸膜或胸壁而引起，呈锐痛或钝痛。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午后低热、夜间盗汗是结核病的典型表现，部分患者可出现高热。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持续咳嗽、咳痰是结核病最常见的症状之一，可能伴有痰中带血。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结核病患者常感到乏力、易疲劳，体重减轻。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痰结核分枝杆菌检查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结核菌素试验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结核病的诊断方法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X线检查是诊断结核病的常用方法，可发现肺部病灶。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通过痰液培养或涂片染色等方法，检测结核分枝杆菌的存在。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通过皮内注射结核菌素，观察局部反应，辅助诊断结核病。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对于某些疑似结核病的病例，纤维支气管镜检查可直接观察气管和支气管病变，并进行病理学诊断。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80" b="288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与其他肺部疾病的鉴别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误诊为其他疾病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注意与其他疾病合并存在的情况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如肺炎、肺癌等，需要通过病史、临床表现和相关检查进行鉴别。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如支气管哮喘、慢性阻塞性肺疾病等，需仔细询问病史和进行相关检查，避免误诊。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结核病患者可能同时患有其他疾病，如糖尿病、艾滋病等，需要综合考虑治疗方案。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结核病误诊与鉴别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https://d.book118.com/585313344100011041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2024-09-01T18:14:23.608</cp:lastPrinted>
  <dcterms:created xsi:type="dcterms:W3CDTF">2024-09-01T10:14:23Z</dcterms:created>
  <dcterms:modified xsi:type="dcterms:W3CDTF">2024-09-01T10:14:25Z</dcterms:modified>
</cp:coreProperties>
</file>