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9758FE-6149-481B-A48C-253F109F4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0814AD-DA6A-43FB-B234-23050DA2D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63F32F-54DE-42CC-9F8A-B7C261116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A8AD86-08E1-4234-8CF5-20473A907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DD1A41-178D-4701-8E75-6B8082C57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D97B63-4968-4A9D-AF47-9D694182C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0F9A9B-1F51-4AB5-BA02-2FDD9DB3A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EDBF04-F73F-4C97-B87A-6A3C6588F2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F8A599-E493-4D4D-86AA-CCAA5A125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408F86-F859-40D5-B051-29FF0476D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FAC063-8AEA-43BD-ABAA-12880E59B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32001032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32903" y="542407"/>
            <a:ext cx="1459097" cy="39230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882015" y="2957769"/>
            <a:ext cx="341606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rgbClr val="FFFFFF">
                    <a:alpha val="31000"/>
                  </a:srgb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59207" y="20715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护理培训计划评估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75687" y="4281643"/>
            <a:ext cx="22383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77067" y="4281643"/>
            <a:ext cx="20193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0"/>
            <a:ext cx="12192000" cy="68489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39506" y="296929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6641" y="1276914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801415" y="834288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0555" y="1806496"/>
            <a:ext cx="5326684" cy="47545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培训计划和内容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培训实施过程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问题与不足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改进建议与措施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441" y="1251402"/>
            <a:ext cx="3253071" cy="462145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9356" b="293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通过评估护理培训计划，可以发现培训中存在的问题和不足，进而改进培训计划，提高护理人员的专业水平和护理质量。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促进护理教育发展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评估护理培训计划可以为护理教育提供反馈和建议，推动护理教育的改进和发展。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通过评估护理培训计划，可以确保护理人员具备必要的专业知识和技能，从而保障患者的安全。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720" r="2572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评估护理培训计划的制定过程是否合理、科学，实施过程是否顺利、有效。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培训计划的制定和实施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评估护理培训计划的内容是否全面、实用，教学方法是否恰当、有效。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培训内容和教学方法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评估护理培训计划的培训效果，包括护理人员的知识、技能和态度等方面的提升情况，以及在实际工作中的表现。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培训效果和护理人员表现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评估护理培训计划的资源和设施是否充足、先进，能否满足培训需求。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培训资源和设施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培训计划和内容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明确培训目标，包括知识、技能和态度等方面的提升。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培训目标设定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培训时间规划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培训资源准备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375" b="14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合理安排培训时间，确保培训内容的完整性和连贯性。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提前准备好所需的培训资源，如教材、课件、设备等。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培训计划设计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包括基础医学知识、护理学理论、护理伦理等。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护理理论知识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包括护理操作技术、急救技能、病情观察与评估等。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护理实践技能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培养护士与患者、家属及医疗团队的沟通与协作能力。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沟通与协作能力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88" r="1678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07" r="1860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627" r="1862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培训方式和方法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利用网络平台进行远程培训，方便护士随时随地学习。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组织面对面的集中培训，提供实践操作和互动交流的机会。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通过典型案例分析，提高护士分析和解决问题的能力。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组织护士进行角色扮演，模拟实际工作场景，提高应对能力。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线上培训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线下培训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角色扮演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培训实施过程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328" r="3232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本次培训共计5天，每天6小时，共计30小时。时间安排充裕，保证了培训内容的全面性和深入性。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培训地点设在医院会议中心，场地宽敞明亮，设施齐全，为培训提供了良好的环境。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培训地点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7" r="164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本次培训邀请了具有丰富临床经验和教学经验的护理专家进行授课，保证了培训的专业性和实用性。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培训教材采用最新的护理理论和实践成果，内容全面、系统、科学，为参训人员提供了全面的学习资料。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培训师资和教材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培训教材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培训师资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本次培训实行严格的考勤制度和纪律要求，保证了培训秩序的良好和参训人员的积极性。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培训组织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培训组织严密，各项安排周到细致，包括课程安排、讲师介绍、学员分组、实践操作等，确保了培训的顺利进行和效果。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培训管理和组织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https://d.book118.com/585320010320011111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4F4"/>
      </a:lt1>
      <a:dk2>
        <a:srgbClr val="040226"/>
      </a:dk2>
      <a:lt2>
        <a:srgbClr val="FFFFFF"/>
      </a:lt2>
      <a:accent1>
        <a:srgbClr val="312C7F"/>
      </a:accent1>
      <a:accent2>
        <a:srgbClr val="5C55C6"/>
      </a:accent2>
      <a:accent3>
        <a:srgbClr val="5577C6"/>
      </a:accent3>
      <a:accent4>
        <a:srgbClr val="605E9D"/>
      </a:accent4>
      <a:accent5>
        <a:srgbClr val="738ECA"/>
      </a:accent5>
      <a:accent6>
        <a:srgbClr val="658BE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2024-09-17T20:41:29.341</cp:lastPrinted>
  <dcterms:created xsi:type="dcterms:W3CDTF">2024-09-17T12:41:29Z</dcterms:created>
  <dcterms:modified xsi:type="dcterms:W3CDTF">2024-09-17T12:41:31Z</dcterms:modified>
</cp:coreProperties>
</file>