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EBF09-0AE1-48A8-A2E9-5BE994AF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DFC34-2358-421E-A2DD-CF4BE248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C2585-9B8F-42F7-93AC-88B01AED9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2AE41-DD0C-400F-B832-283A860B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C80E5-E28C-4CE6-ACF3-D74034346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58068-E1DC-4949-8B82-EAB525C3F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7D108-DEC8-4457-B3D6-3AEB765B5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52A12-C6E9-4B15-B2A0-72F76B56F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CC200-BB47-4638-AB11-A203D007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9EC9D-2C3C-4FC7-8ADC-453929E62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BB7EB-D89C-42C0-B423-D48F8BA7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2034304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雨伞市场调研报告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雨伞市场定义：雨伞市场是指生产和销售雨伞产品的市场，包括各种材质、款式和用途的雨伞。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533" b="2353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雨伞市场定义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全球雨伞市场规模不断扩大，随着人们对生活品质和气象条件的关注度提高，市场需求也在持续增长。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国内雨伞市场规模相对较大，与国内经济水平和气象条件密切相关。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雨伞市场规模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雨伞按用途可分为普通雨伞、防紫外线伞、礼品伞等。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雨伞按材质可分为塑料伞、金属伞、木质伞等。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按材质分类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雨伞按款式可分为直柄伞、折叠伞、自动伞等。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按款式分类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雨伞市场分类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该品牌在高端市场占有较大份额，产品以高品质和设计感著称，深受消费者喜爱。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该品牌在中低端市场表现突出，凭借价格优势和广泛的销售渠道，占据了较大市场份额。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该品牌注重创新和技术，推出了一系列具有特色的产品，如智能雨伞、可折叠雨伞等。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采用成本领先策略，通过规模化生产和销售渠道优势降低成本，提高市场占有率。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以创新和技术为核心竞争力，不断推出新产品和技术，满足消费者多样化的需求。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采取高端定位和品牌塑造策略，通过广告宣传和品牌活动提升品牌知名度和美誉度。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占据高端市场份额约35%，是市场份额最大的品牌之一。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在中低端市场占据约40%的市场份额，是市场份额最大的品牌。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在特色产品市场占据约15%的市场份额，是市场份额增长最快的品牌之一。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消费者对雨伞的功能需求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除了基本的防雨功能外，消费者还希望雨伞具备防晒、抗风等其他功能，以满足不同场景下的使用需求。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消费者对雨伞的外观需求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雨伞的外观设计也是消费者考虑的重要因素之一，如颜色、图案等，以满足消费者的审美需求。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消费者对雨伞的材质需求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消费者在选择雨伞时，通常会考虑雨伞的材质，如尼龙、聚碳酸酯等，以满足不同的使用需求。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消费者在购买雨伞时，会选择最方便、最快捷的购买渠道，如线上或线下购买。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消费者在购买雨伞时，通常会考虑品牌的知名度和口碑，以降低购买风险。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消费者在购买雨伞时，会进行价格比较，选择性价比最高的产品。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https://d.book118.com/585320343040011100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2024-09-07T23:16:10.009</cp:lastPrinted>
  <dcterms:created xsi:type="dcterms:W3CDTF">2024-09-07T15:16:10Z</dcterms:created>
  <dcterms:modified xsi:type="dcterms:W3CDTF">2024-09-07T15:16:11Z</dcterms:modified>
</cp:coreProperties>
</file>