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ED5F67-AFEA-4B62-9736-C489F8C03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DC357F-8215-46A8-A63F-D67754DF8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D910BA-405E-4392-9879-76EF1903D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4B6C04-7596-47E5-A526-FE4538A02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DF284C-92A3-4FFB-A34B-A23703D05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CC41BD-DBC3-4F9E-B7E6-5CAF47832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4D716E-4B07-4F8F-9E8E-4A8804A1F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81CDBE-2E2C-4125-91F7-A87DA9526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85BD82-59C2-4B84-A37E-001BC67AE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DCAF32-1E51-427B-B823-6C23D1600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62C670-B887-4815-B23F-FACA58758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324234044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风险与风险管理：识别、评估与应对策略\n## 1.风险的基本概念与分类\n### 1.1风险的定义与成因分析\n### 1.2风险的分类方法及其应用场景\n### 1.3风险与机遇的关系探讨\n## 2.风险管理的目标与原则\n### 2.1风险管理的目标设定与优先级安排\n### 2.2风险管理的基本原则与方法\n### 2.3风险管理的组织体系与职责划分\n## 3.风险识别与评估的方法\n### 3.1风险识别的方法与技术\n### 3.2风险评估的常用工具与模型\n### 3.3风险度量与风险评级\n## 4.风险应对策略的制定与实施\n### 4.1风险规避策略的制定与实施\n### 4.2风险缓解策略的制定与实施\n### 4.3风险转移策略的制定与实施\n## 5.风险监控与预警机制\n### 5.1风险监控的方法与工具\n### 5.2风险预警机制的构建与运行\n### 5.3风险报告与沟通策略\n## 6.企业风险管理实践案例分析\n### 6.1企业风险管理成功案例分析\n### 6.2企业风险管理失败案例分析\n### 6.3企业风险管理经验教训总结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风险与风险管理：识别、评估与应对策略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风险的基本概念与分类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风险定义</a:t>
                </a:r>
                <a:endParaRPr/>
              </a:p>
            </p:txBody>
          </p:sp>
          <p:sp>
            <p:nvSpPr>
              <p:cNvPr id="2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风险是事件发生的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不确定性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可能导致的损失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风险是影响目标实现的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不确定性因素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风险是可能导致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损失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潜在事件</a:t>
                </a:r>
                <a:endParaRPr/>
              </a:p>
            </p:txBody>
          </p:sp>
          <p:sp>
            <p:nvSpPr>
              <p:cNvPr id="2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风险成因</a:t>
                </a:r>
                <a:endParaRPr/>
              </a:p>
            </p:txBody>
          </p:sp>
          <p:sp>
            <p:nvSpPr>
              <p:cNvPr id="2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自然因素：地震、洪水等自然灾害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人为因素：决策失误、操作失误等人为错误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市场因素：市场需求变化、竞争对手行为等市场波动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技术因素：技术更新换代、信息系统故障等技术风险</a:t>
                </a:r>
                <a:endParaRPr/>
              </a:p>
            </p:txBody>
          </p:sp>
          <p:sp>
            <p:nvSpPr>
              <p:cNvPr id="2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风险的定义与成因分析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风险分类方法</a:t>
                </a:r>
                <a:endParaRPr/>
              </a:p>
            </p:txBody>
          </p:sp>
          <p:sp>
            <p:nvSpPr>
              <p:cNvPr id="2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按风险来源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分类：外部风险、内部风险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按风险性质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分类：纯粹风险、投机风险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按风险影响范围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分类：局部风险、全局风险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按风险发生频率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分类：高频风险、低频风险</a:t>
                </a:r>
                <a:endParaRPr/>
              </a:p>
            </p:txBody>
          </p:sp>
          <p:sp>
            <p:nvSpPr>
              <p:cNvPr id="2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应用场景</a:t>
                </a:r>
                <a:endParaRPr/>
              </a:p>
            </p:txBody>
          </p:sp>
          <p:sp>
            <p:nvSpPr>
              <p:cNvPr id="2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企业风险管理：识别企业内部和外部的风险，制定相应的风险管理策略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保险业：根据风险的性质和发生频率，制定保险产品和定价策略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政府部门：评估政策实施过程中的风险，制定风险防范措施</a:t>
                </a:r>
                <a:endParaRPr/>
              </a:p>
            </p:txBody>
          </p:sp>
          <p:sp>
            <p:nvSpPr>
              <p:cNvPr id="2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风险的分类方法及其应用场景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风险与机遇的关系探讨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风险与机遇的关系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风险与机遇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：风险往往伴随着机遇，机遇中也存在风险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风险与机遇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相互转化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：在一定条件下，风险可以转化为机遇，机遇也可以转化为风险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风险应对策略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抓住机遇：识别并利用风险中的机遇，实现目标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防范风险：采取措施降低风险，保障目标实现</a:t>
                </a:r>
                <a:endParaRPr/>
              </a:p>
            </p:txBody>
          </p:sp>
          <p:pic>
            <p:nvPicPr>
              <p:cNvPr id="2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风险管理的目标与原则</a:t>
            </a:r>
            <a:endParaRPr/>
          </a:p>
        </p:txBody>
      </p:sp>
      <p:sp>
        <p:nvSpPr>
          <p:cNvPr id="27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风险管理的目标设定与优先级安排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风险管理目标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降低损失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：减少潜在事件导致的损失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提高稳定性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：提高业务运行的稳定性，降低不确定性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实现目标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：确保目标实现的顺利进行</a:t>
                </a:r>
                <a:endParaRPr/>
              </a:p>
            </p:txBody>
          </p:sp>
          <p:pic>
            <p:nvPicPr>
              <p:cNvPr id="2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优先级安排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识别优先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：优先识别高风险事件，提高风险应对能力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评估优先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：对高风险事件进行评估，制定应对策略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应对优先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：对高风险事件采取应对措施，降低损失</a:t>
                </a:r>
                <a:endParaRPr/>
              </a:p>
            </p:txBody>
          </p:sp>
          <p:pic>
            <p:nvPicPr>
              <p:cNvPr id="2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风险管理原则</a:t>
                </a:r>
                <a:endParaRPr/>
              </a:p>
            </p:txBody>
          </p:sp>
          <p:sp>
            <p:nvSpPr>
              <p:cNvPr id="29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：全面识别、评估和应对风险，确保风险管理工作的系统性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前瞻性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：提前预测和识别风险，提高风险应对能力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全员参与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：鼓励全体员工参与风险管理，提高风险意识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持续改进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：不断优化风险管理流程，提高风险管理水平</a:t>
                </a:r>
                <a:endParaRPr/>
              </a:p>
            </p:txBody>
          </p:sp>
          <p:sp>
            <p:nvSpPr>
              <p:cNvPr id="29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风险管理方法</a:t>
                </a:r>
                <a:endParaRPr/>
              </a:p>
            </p:txBody>
          </p:sp>
          <p:sp>
            <p:nvSpPr>
              <p:cNvPr id="29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风险识别：采用多种方法和技术识别风险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风险评估：运用风险评估工具和模型对风险进行评估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风险应对：制定针对性的风险应对策略，降低损失</a:t>
                </a:r>
                <a:endParaRPr/>
              </a:p>
            </p:txBody>
          </p:sp>
          <p:sp>
            <p:nvSpPr>
              <p:cNvPr id="30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风险管理的基本原则与方法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组织体系</a:t>
                </a:r>
                <a:endParaRPr/>
              </a:p>
            </p:txBody>
          </p:sp>
          <p:sp>
            <p:nvSpPr>
              <p:cNvPr id="31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风险管理委员会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：负责制定风险管理政策和策略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风险管理部门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：负责风险管理的日常工作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业务部门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：负责本部门的风险识别和应对</a:t>
                </a:r>
                <a:endParaRPr/>
              </a:p>
            </p:txBody>
          </p:sp>
          <p:sp>
            <p:nvSpPr>
              <p:cNvPr id="31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职责划分</a:t>
                </a:r>
                <a:endParaRPr/>
              </a:p>
            </p:txBody>
          </p:sp>
          <p:sp>
            <p:nvSpPr>
              <p:cNvPr id="3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风险管理委员会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：制定风险管理政策，监督风险管理工作的实施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风险管理部门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：组织风险识别、评估和应对工作，提供风险管理支持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业务部门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：负责本部门的日常风险管理工作，执行风险管理策略</a:t>
                </a:r>
                <a:endParaRPr/>
              </a:p>
            </p:txBody>
          </p:sp>
          <p:sp>
            <p:nvSpPr>
              <p:cNvPr id="31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风险管理的组织体系与职责划分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风险识别与评估的方法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风险识别方法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头脑风暴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：集思广益，共同识别风险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历史数据分析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：分析历史数据，发现潜在风险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类比法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：借鉴类似项目的经验，识别风险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专家意见法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：请教专家，获取专业意见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风险识别技术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德尔菲法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：通过多轮调查，收集专家意见，识别风险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风险矩阵法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：通过矩阵分析，识别风险的大小和可能性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故障树分析法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：通过树形结构分析，识别风险的原因和结果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风险识别的方法与技术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风险评估工具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风险概率分布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：分析风险发生的概率分布，评估风险大小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风险影响评估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：分析风险对目标的影响程度，评估风险大小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风险敞口分析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：分析风险暴露程度，评估风险大小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风险评估模型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风险矩阵模型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：通过矩阵分析，评估风险的大小和可能性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蒙特卡罗模拟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：通过模拟实验，评估风险发生的可能性和影响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灰色关联分析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：通过灰色关联度分析，评估风险的大小和关联性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风险评估的常用工具与模型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风险度量与风险评级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风险度量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风险概率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：风险发生的可能性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风险影响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：风险对目标的影响程度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风险敞口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：风险暴露程度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风险评级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风险评级标准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：根据风险度量结果，制定风险评级标准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风险评级结果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：对风险进行评级，便于风险管理决策</a:t>
                </a:r>
                <a:endParaRPr/>
              </a:p>
            </p:txBody>
          </p:sp>
          <p:pic>
            <p:nvPicPr>
              <p:cNvPr id="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https://d.book118.com/585324234044011113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风险与风险管理：识别、评估与应对策略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2024-09-19T21:42:04.454</cp:lastPrinted>
  <dcterms:created xsi:type="dcterms:W3CDTF">2024-09-19T13:42:04Z</dcterms:created>
  <dcterms:modified xsi:type="dcterms:W3CDTF">2024-09-19T13:42:06Z</dcterms:modified>
</cp:coreProperties>
</file>