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C4BBD-CBB3-4A75-93FF-6CDB54A76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BBCAA-0E8A-48DD-9C9B-A75FA8E53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096ED-91EC-4992-B67D-7AB6C2E65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F520D-C40B-41A4-97CE-3BE04CC2E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BDB96-9A94-4D18-97F6-10B2A8B19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13E149-1167-4F9E-8C95-EFEB28B2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6EA89D-5FC2-48F1-A7F5-595F8C895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656F7-65E8-44F5-A57E-4200DDC04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49D99-DA21-4144-BE40-621239189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6C68D-412D-4D90-BB02-E6CAAA207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01ED4-9B5D-4CD9-A384-7923CB12E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3014121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小学生心理健康班会主题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小学生心理健康的维护方法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关注学生的情感、心理状态和行为表现，帮助他们建立积极、健康的心理状态。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250" r="9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预防与干预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探讨影响小学生心理健康的因素，如家庭、学校、社会等。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强调预防和早期干预的重要性，帮助学生解决心理问题。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提高学生心理素质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促进班级凝聚力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建立心理支持系统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班会目的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924" r="1692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通过班会活动，帮助学生增强心理素质，提高应对压力和困难的能力。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通过互动和团队活动，增进同学之间的了解和友谊，增强班级凝聚力。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引导学生树立积极向上的心态，培养乐观、自信的品质。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为学生提供心理支持和辅导，帮助他们更好地应对学习和生活中的挑战。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486" r="184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心理健康的小学生能够更好地集中注意力，提高学习效率，从而促进智力发展。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促进智力发展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心理健康有助于小学生形成积极、乐观、自信的性格，提高应对挫折和困难的能力。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培养良好性格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心理健康的小学生在人际交往中更加自信、友善，能够建立良好的人际关系。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增强人际关系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早期发现和解决心理问题，可以预防一些长期的心理障碍和疾病。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预防心理障碍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心理健康对小学生的影响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99" r="1339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811" r="98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324" r="1632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小学生常见心理问题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由于学习方法、兴趣等因素导致的学习成绩落后。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由于家庭、学校、同伴关系等压力引起的情绪问题。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与同学、老师、家长之间的沟通障碍。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如多动、攻击性行为等。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学习困难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焦虑、抑郁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人际关系敏感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能够较好地调节自己的情绪，保持愉快的心情。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情绪稳定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能够与同学、老师、家长建立良好的关系。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人际关系和谐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能够适应学校的学习生活，学习成绩稳定。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学习适应性良好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能够正确认识自己，有自信心和自尊心。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自我认知正确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小学生心理健康的标准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小学生心理健康的维护方法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4" r="1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10" b="1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143" b="151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家庭因素对小学生心理健康的影响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家庭氛围是否和谐、愉快，对小学生的心理健康有着至关重要的影响。一个充满爱和支持的家庭环境有助于培养孩子的自尊和自信。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家长的教育方式直接影响孩子的心理健康。过于严厉或过于溺爱的教育方式都可能给孩子带来心理压力，影响其心理健康。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家庭经济状况的优劣也会影响孩子的心理健康。经济压力可能导致家长情绪不稳定，从而影响孩子的心理状态。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https://d.book118.com/585330141212011120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2024-09-23T03:09:21.649</cp:lastPrinted>
  <dcterms:created xsi:type="dcterms:W3CDTF">2024-09-22T19:09:21Z</dcterms:created>
  <dcterms:modified xsi:type="dcterms:W3CDTF">2024-09-22T19:09:23Z</dcterms:modified>
</cp:coreProperties>
</file>