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627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358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23.xml" /><Relationship Id="rId11" Type="http://schemas.openxmlformats.org/officeDocument/2006/relationships/tags" Target="../tags/tag2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tags" Target="../tags/tag2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5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tags" Target="../tags/tag71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61F3F9-D0C4-4EE4-947A-92BF60066B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0F4C27-215D-4AD5-B713-1BEFC2AA9C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EFC1AA-C3B7-49A1-9670-286A141E78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D799A7-774C-48D1-A2FE-CE8C2B850C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ABD502-0A01-4577-A2F1-D780A3E895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70E672-A8C0-4CD8-A526-6F51042C4A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3C1C53-3424-40E7-BCEC-165D1A3CA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268135-5909-4386-8099-2C3B66067F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80A845-7BA7-4D06-8CD5-2DE5667553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E3F4C8-733B-4AE0-8386-6DBF07E8C6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3B18F2-9642-415E-8310-776825B89A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4" name="署名"/>
          <p:cNvSpPr txBox="1">
            <a:spLocks noGrp="1"/>
          </p:cNvSpPr>
          <p:nvPr>
            <p:ph type="body" idx="7"/>
            <p:custDataLst>
              <p:tags r:id="rId3"/>
            </p:custDataLst>
          </p:nvPr>
        </p:nvSpPr>
        <p:spPr>
          <a:xfrm>
            <a:off x="4402772" y="5632796"/>
            <a:ext cx="6966584" cy="58356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0" tIns="0" rIns="0" bIns="0" rtlCol="0" anchor="t" anchorCtr="0">
            <a:normAutofit/>
          </a:bodyPr>
          <a:lstStyle>
            <a:lvl1pPr marL="0" indent="0">
              <a:buNone/>
              <a:defRPr sz="1600" spc="0">
                <a:solidFill>
                  <a:srgbClr val="FFFFFF"/>
                </a:solidFill>
                <a:latin typeface="+mn-ea"/>
                <a:ea typeface="+mn-ea"/>
                <a:sym typeface="+mn-ea"/>
              </a:defRPr>
            </a:lvl1pPr>
          </a:lstStyle>
          <a:p>
            <a:pPr marL="57150" marR="0" lvl="0" indent="-285750" fontAlgn="ctr">
              <a:lnSpc>
                <a:spcPct val="100000"/>
              </a:lnSpc>
              <a:spcAft>
                <a:spcPct val="0"/>
              </a:spcAft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66" name="标题"/>
          <p:cNvSpPr txBox="1">
            <a:spLocks noGrp="1"/>
          </p:cNvSpPr>
          <p:nvPr>
            <p:ph type="title" idx="5" hasCustomPrompt="1"/>
            <p:custDataLst>
              <p:tags r:id="rId4"/>
            </p:custDataLst>
          </p:nvPr>
        </p:nvSpPr>
        <p:spPr>
          <a:xfrm>
            <a:off x="4402772" y="3749203"/>
            <a:ext cx="6966585" cy="1731066"/>
          </a:xfrm>
          <a:prstGeom prst="rect">
            <a:avLst/>
          </a:prstGeom>
          <a:noFill/>
        </p:spPr>
        <p:txBody>
          <a:bodyPr wrap="square" lIns="0" tIns="45720" rIns="0" bIns="45720" rtlCol="0" anchor="b" anchorCtr="0">
            <a:normAutofit/>
          </a:bodyPr>
          <a:lstStyle>
            <a:lvl1pPr marL="0" marR="0" algn="l" defTabSz="914400" rtl="0" eaLnBrk="1" fontAlgn="ctr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矩形 16"/>
          <p:cNvSpPr/>
          <p:nvPr>
            <p:custDataLst>
              <p:tags r:id="rId5"/>
            </p:custDataLst>
          </p:nvPr>
        </p:nvSpPr>
        <p:spPr>
          <a:xfrm>
            <a:off x="0" y="4800600"/>
            <a:ext cx="4284345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0" name="矩形 17"/>
          <p:cNvSpPr/>
          <p:nvPr>
            <p:custDataLst>
              <p:tags r:id="rId6"/>
            </p:custDataLst>
          </p:nvPr>
        </p:nvSpPr>
        <p:spPr>
          <a:xfrm rot="10800000">
            <a:off x="11488420" y="4801235"/>
            <a:ext cx="703580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2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10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4800" y="1258888"/>
            <a:ext cx="10801875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11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标题 12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 descr="5554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14605" y="0"/>
            <a:ext cx="4046220" cy="6858000"/>
          </a:xfrm>
          <a:prstGeom prst="rect">
            <a:avLst/>
          </a:pr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-15240" y="-6220"/>
            <a:ext cx="4046220" cy="6858000"/>
          </a:xfrm>
          <a:prstGeom prst="rect">
            <a:avLst/>
          </a:prstGeom>
          <a:gradFill>
            <a:gsLst>
              <a:gs pos="0">
                <a:schemeClr val="bg1">
                  <a:alpha val="30000"/>
                </a:schemeClr>
              </a:gs>
              <a:gs pos="100000">
                <a:schemeClr val="bg1">
                  <a:alpha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5" hasCustomPrompt="1"/>
            <p:custDataLst>
              <p:tags r:id="rId4"/>
            </p:custDataLst>
          </p:nvPr>
        </p:nvSpPr>
        <p:spPr>
          <a:xfrm rot="5400000">
            <a:off x="1526540" y="2623820"/>
            <a:ext cx="5486400" cy="134366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500" b="1" i="0" u="none" strike="noStrike" kern="1200" cap="none" spc="0" normalizeH="0" baseline="0" noProof="1">
                <a:ln>
                  <a:gradFill>
                    <a:gsLst>
                      <a:gs pos="19000">
                        <a:schemeClr val="accent1">
                          <a:alpha val="0"/>
                        </a:schemeClr>
                      </a:gs>
                      <a:gs pos="74000">
                        <a:schemeClr val="accent1">
                          <a:alpha val="35000"/>
                        </a:schemeClr>
                      </a:gs>
                    </a:gsLst>
                    <a:lin ang="16200000" scaled="0"/>
                  </a:gradFill>
                </a:ln>
                <a:noFill/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4" hasCustomPrompt="1"/>
            <p:custDataLst>
              <p:tags r:id="rId5"/>
            </p:custDataLst>
          </p:nvPr>
        </p:nvSpPr>
        <p:spPr>
          <a:xfrm>
            <a:off x="3275330" y="579755"/>
            <a:ext cx="1428750" cy="4603115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10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矩形 103"/>
          <p:cNvSpPr/>
          <p:nvPr>
            <p:custDataLst>
              <p:tags r:id="rId6"/>
            </p:custDataLst>
          </p:nvPr>
        </p:nvSpPr>
        <p:spPr>
          <a:xfrm flipH="1">
            <a:off x="11571605" y="6042660"/>
            <a:ext cx="36195" cy="215900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6" name="矩形 104"/>
          <p:cNvSpPr/>
          <p:nvPr>
            <p:custDataLst>
              <p:tags r:id="rId7"/>
            </p:custDataLst>
          </p:nvPr>
        </p:nvSpPr>
        <p:spPr>
          <a:xfrm flipH="1">
            <a:off x="11571605" y="5685790"/>
            <a:ext cx="36195" cy="215900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8" name="矩形 105"/>
          <p:cNvSpPr/>
          <p:nvPr>
            <p:custDataLst>
              <p:tags r:id="rId8"/>
            </p:custDataLst>
          </p:nvPr>
        </p:nvSpPr>
        <p:spPr>
          <a:xfrm flipH="1">
            <a:off x="11571605" y="5328920"/>
            <a:ext cx="36195" cy="215900"/>
          </a:xfrm>
          <a:prstGeom prst="rect">
            <a:avLst/>
          </a:prstGeom>
          <a:solidFill>
            <a:schemeClr val="accent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00" name="日期占位符 1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9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10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C:/Users/xiaonian/Downloads/图片1.png图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8078" t="-28" r="-8078" b="28"/>
          <a:stretch>
            <a:fillRect/>
          </a:stretch>
        </p:blipFill>
        <p:spPr>
          <a:xfrm>
            <a:off x="318" y="0"/>
            <a:ext cx="12191365" cy="6856095"/>
          </a:xfrm>
          <a:prstGeom prst="rect">
            <a:avLst/>
          </a:prstGeom>
        </p:spPr>
      </p:pic>
      <p:sp>
        <p:nvSpPr>
          <p:cNvPr id="1048706" name="矩形 9"/>
          <p:cNvSpPr/>
          <p:nvPr>
            <p:custDataLst>
              <p:tags r:id="rId3"/>
            </p:custDataLst>
          </p:nvPr>
        </p:nvSpPr>
        <p:spPr>
          <a:xfrm>
            <a:off x="0" y="0"/>
            <a:ext cx="12192000" cy="6857365"/>
          </a:xfrm>
          <a:prstGeom prst="rect">
            <a:avLst/>
          </a:prstGeom>
          <a:gradFill>
            <a:gsLst>
              <a:gs pos="0">
                <a:schemeClr val="bg1">
                  <a:alpha val="30000"/>
                </a:schemeClr>
              </a:gs>
              <a:gs pos="100000">
                <a:schemeClr val="bg1">
                  <a:alpha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08" name="矩形 43"/>
          <p:cNvSpPr/>
          <p:nvPr>
            <p:custDataLst>
              <p:tags r:id="rId4"/>
            </p:custDataLst>
          </p:nvPr>
        </p:nvSpPr>
        <p:spPr>
          <a:xfrm>
            <a:off x="11581765" y="637730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0" name="矩形 44"/>
          <p:cNvSpPr/>
          <p:nvPr>
            <p:custDataLst>
              <p:tags r:id="rId5"/>
            </p:custDataLst>
          </p:nvPr>
        </p:nvSpPr>
        <p:spPr>
          <a:xfrm>
            <a:off x="11581765" y="646874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2" name="矩形 45"/>
          <p:cNvSpPr/>
          <p:nvPr>
            <p:custDataLst>
              <p:tags r:id="rId6"/>
            </p:custDataLst>
          </p:nvPr>
        </p:nvSpPr>
        <p:spPr>
          <a:xfrm>
            <a:off x="11581765" y="656145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4" name="节编号"/>
          <p:cNvSpPr txBox="1">
            <a:spLocks noGrp="1"/>
          </p:cNvSpPr>
          <p:nvPr>
            <p:ph type="body" idx="4" hasCustomPrompt="1"/>
            <p:custDataLst>
              <p:tags r:id="rId7"/>
            </p:custDataLst>
          </p:nvPr>
        </p:nvSpPr>
        <p:spPr>
          <a:xfrm>
            <a:off x="2078355" y="1539875"/>
            <a:ext cx="8378825" cy="32188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33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1400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2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 fontAlgn="ctr">
              <a:buClrTx/>
              <a:buSzTx/>
              <a:buFontTx/>
            </a:pPr>
            <a:r>
              <a:rPr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6" name="标题"/>
          <p:cNvSpPr txBox="1">
            <a:spLocks noGrp="1"/>
          </p:cNvSpPr>
          <p:nvPr>
            <p:ph type="title" idx="3" hasCustomPrompt="1"/>
            <p:custDataLst>
              <p:tags r:id="rId8"/>
            </p:custDataLst>
          </p:nvPr>
        </p:nvSpPr>
        <p:spPr>
          <a:xfrm>
            <a:off x="2078990" y="3526155"/>
            <a:ext cx="8378190" cy="227965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algn="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 fontAlgn="ctr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18" name="文本框 12"/>
          <p:cNvSpPr txBox="1"/>
          <p:nvPr userDrawn="1">
            <p:custDataLst>
              <p:tags r:id="rId9"/>
            </p:custDataLst>
          </p:nvPr>
        </p:nvSpPr>
        <p:spPr>
          <a:xfrm rot="5400000">
            <a:off x="-1866457" y="3103940"/>
            <a:ext cx="4956911" cy="648212"/>
          </a:xfrm>
          <a:custGeom>
            <a:rect l="l" t="t" r="r" b="b"/>
            <a:pathLst>
              <a:path w="4956911" h="648212">
                <a:moveTo>
                  <a:pt x="1855486" y="118556"/>
                </a:moveTo>
                <a:cubicBezTo>
                  <a:pt x="1853868" y="136899"/>
                  <a:pt x="1850226" y="154567"/>
                  <a:pt x="1844561" y="171562"/>
                </a:cubicBezTo>
                <a:lnTo>
                  <a:pt x="1772943" y="390465"/>
                </a:lnTo>
                <a:lnTo>
                  <a:pt x="1940053" y="390465"/>
                </a:lnTo>
                <a:lnTo>
                  <a:pt x="1868839" y="173180"/>
                </a:lnTo>
                <a:cubicBezTo>
                  <a:pt x="1864253" y="159423"/>
                  <a:pt x="1861016" y="141215"/>
                  <a:pt x="1859128" y="118556"/>
                </a:cubicBezTo>
                <a:close/>
                <a:moveTo>
                  <a:pt x="2544500" y="114105"/>
                </a:moveTo>
                <a:lnTo>
                  <a:pt x="2544500" y="316418"/>
                </a:lnTo>
                <a:lnTo>
                  <a:pt x="2602362" y="316418"/>
                </a:lnTo>
                <a:cubicBezTo>
                  <a:pt x="2680859" y="316418"/>
                  <a:pt x="2720108" y="282294"/>
                  <a:pt x="2720108" y="214047"/>
                </a:cubicBezTo>
                <a:cubicBezTo>
                  <a:pt x="2720108" y="147419"/>
                  <a:pt x="2681264" y="114105"/>
                  <a:pt x="2603576" y="114105"/>
                </a:cubicBezTo>
                <a:close/>
                <a:moveTo>
                  <a:pt x="4573325" y="112082"/>
                </a:moveTo>
                <a:lnTo>
                  <a:pt x="4573325" y="292545"/>
                </a:lnTo>
                <a:lnTo>
                  <a:pt x="4638875" y="292545"/>
                </a:lnTo>
                <a:cubicBezTo>
                  <a:pt x="4670166" y="292545"/>
                  <a:pt x="4695320" y="283441"/>
                  <a:pt x="4714338" y="265233"/>
                </a:cubicBezTo>
                <a:cubicBezTo>
                  <a:pt x="4733355" y="247025"/>
                  <a:pt x="4742864" y="224298"/>
                  <a:pt x="4742864" y="197053"/>
                </a:cubicBezTo>
                <a:cubicBezTo>
                  <a:pt x="4742864" y="140405"/>
                  <a:pt x="4709010" y="112082"/>
                  <a:pt x="4641302" y="112082"/>
                </a:cubicBezTo>
                <a:close/>
                <a:moveTo>
                  <a:pt x="4439798" y="10520"/>
                </a:moveTo>
                <a:lnTo>
                  <a:pt x="4659511" y="10520"/>
                </a:lnTo>
                <a:cubicBezTo>
                  <a:pt x="4808683" y="10520"/>
                  <a:pt x="4883269" y="67168"/>
                  <a:pt x="4883269" y="180463"/>
                </a:cubicBezTo>
                <a:cubicBezTo>
                  <a:pt x="4883269" y="223084"/>
                  <a:pt x="4870793" y="259635"/>
                  <a:pt x="4845841" y="290117"/>
                </a:cubicBezTo>
                <a:cubicBezTo>
                  <a:pt x="4820889" y="320599"/>
                  <a:pt x="4786563" y="342044"/>
                  <a:pt x="4742864" y="354453"/>
                </a:cubicBezTo>
                <a:lnTo>
                  <a:pt x="4742864" y="356071"/>
                </a:lnTo>
                <a:cubicBezTo>
                  <a:pt x="4771727" y="365782"/>
                  <a:pt x="4803693" y="397613"/>
                  <a:pt x="4838760" y="451563"/>
                </a:cubicBezTo>
                <a:lnTo>
                  <a:pt x="4956911" y="637287"/>
                </a:lnTo>
                <a:lnTo>
                  <a:pt x="4803153" y="637287"/>
                </a:lnTo>
                <a:lnTo>
                  <a:pt x="4704829" y="474222"/>
                </a:lnTo>
                <a:cubicBezTo>
                  <a:pt x="4684597" y="440503"/>
                  <a:pt x="4668008" y="418788"/>
                  <a:pt x="4655060" y="409077"/>
                </a:cubicBezTo>
                <a:cubicBezTo>
                  <a:pt x="4642112" y="399366"/>
                  <a:pt x="4628354" y="394511"/>
                  <a:pt x="4613788" y="394511"/>
                </a:cubicBezTo>
                <a:lnTo>
                  <a:pt x="4573325" y="394511"/>
                </a:lnTo>
                <a:lnTo>
                  <a:pt x="4573325" y="637287"/>
                </a:lnTo>
                <a:lnTo>
                  <a:pt x="4439798" y="637287"/>
                </a:lnTo>
                <a:close/>
                <a:moveTo>
                  <a:pt x="3801623" y="10520"/>
                </a:moveTo>
                <a:lnTo>
                  <a:pt x="4158099" y="10520"/>
                </a:lnTo>
                <a:lnTo>
                  <a:pt x="4158099" y="119769"/>
                </a:lnTo>
                <a:lnTo>
                  <a:pt x="3935150" y="119769"/>
                </a:lnTo>
                <a:lnTo>
                  <a:pt x="3935150" y="267458"/>
                </a:lnTo>
                <a:lnTo>
                  <a:pt x="4142319" y="267458"/>
                </a:lnTo>
                <a:lnTo>
                  <a:pt x="4142319" y="376303"/>
                </a:lnTo>
                <a:lnTo>
                  <a:pt x="3935150" y="376303"/>
                </a:lnTo>
                <a:lnTo>
                  <a:pt x="3935150" y="528038"/>
                </a:lnTo>
                <a:lnTo>
                  <a:pt x="4172666" y="528038"/>
                </a:lnTo>
                <a:lnTo>
                  <a:pt x="4172666" y="637287"/>
                </a:lnTo>
                <a:lnTo>
                  <a:pt x="3801623" y="637287"/>
                </a:lnTo>
                <a:close/>
                <a:moveTo>
                  <a:pt x="3066677" y="10520"/>
                </a:moveTo>
                <a:lnTo>
                  <a:pt x="3557894" y="10520"/>
                </a:lnTo>
                <a:lnTo>
                  <a:pt x="3557894" y="119769"/>
                </a:lnTo>
                <a:lnTo>
                  <a:pt x="3379049" y="119769"/>
                </a:lnTo>
                <a:lnTo>
                  <a:pt x="3379049" y="637287"/>
                </a:lnTo>
                <a:lnTo>
                  <a:pt x="3245118" y="637287"/>
                </a:lnTo>
                <a:lnTo>
                  <a:pt x="3245118" y="119769"/>
                </a:lnTo>
                <a:lnTo>
                  <a:pt x="3066677" y="119769"/>
                </a:lnTo>
                <a:close/>
                <a:moveTo>
                  <a:pt x="2410973" y="10520"/>
                </a:moveTo>
                <a:lnTo>
                  <a:pt x="2626639" y="10520"/>
                </a:lnTo>
                <a:cubicBezTo>
                  <a:pt x="2782555" y="10520"/>
                  <a:pt x="2860513" y="76609"/>
                  <a:pt x="2860513" y="208787"/>
                </a:cubicBezTo>
                <a:cubicBezTo>
                  <a:pt x="2860513" y="272988"/>
                  <a:pt x="2836978" y="324443"/>
                  <a:pt x="2789906" y="363152"/>
                </a:cubicBezTo>
                <a:cubicBezTo>
                  <a:pt x="2742834" y="401862"/>
                  <a:pt x="2683961" y="420407"/>
                  <a:pt x="2613287" y="418788"/>
                </a:cubicBezTo>
                <a:lnTo>
                  <a:pt x="2544500" y="418788"/>
                </a:lnTo>
                <a:lnTo>
                  <a:pt x="2544500" y="637287"/>
                </a:lnTo>
                <a:lnTo>
                  <a:pt x="2410973" y="637287"/>
                </a:lnTo>
                <a:close/>
                <a:moveTo>
                  <a:pt x="1782249" y="10520"/>
                </a:moveTo>
                <a:lnTo>
                  <a:pt x="1939244" y="10520"/>
                </a:lnTo>
                <a:lnTo>
                  <a:pt x="2164216" y="637287"/>
                </a:lnTo>
                <a:lnTo>
                  <a:pt x="2018551" y="637287"/>
                </a:lnTo>
                <a:lnTo>
                  <a:pt x="1971614" y="493644"/>
                </a:lnTo>
                <a:lnTo>
                  <a:pt x="1743809" y="493644"/>
                </a:lnTo>
                <a:lnTo>
                  <a:pt x="1697682" y="637287"/>
                </a:lnTo>
                <a:lnTo>
                  <a:pt x="1552826" y="637287"/>
                </a:lnTo>
                <a:close/>
                <a:moveTo>
                  <a:pt x="772673" y="10520"/>
                </a:moveTo>
                <a:lnTo>
                  <a:pt x="906200" y="10520"/>
                </a:lnTo>
                <a:lnTo>
                  <a:pt x="906200" y="263412"/>
                </a:lnTo>
                <a:lnTo>
                  <a:pt x="1173254" y="263412"/>
                </a:lnTo>
                <a:lnTo>
                  <a:pt x="1173254" y="10520"/>
                </a:lnTo>
                <a:lnTo>
                  <a:pt x="1306780" y="10520"/>
                </a:lnTo>
                <a:lnTo>
                  <a:pt x="1306780" y="637287"/>
                </a:lnTo>
                <a:lnTo>
                  <a:pt x="1173254" y="637287"/>
                </a:lnTo>
                <a:lnTo>
                  <a:pt x="1173254" y="378730"/>
                </a:lnTo>
                <a:lnTo>
                  <a:pt x="906200" y="378730"/>
                </a:lnTo>
                <a:lnTo>
                  <a:pt x="906200" y="637287"/>
                </a:lnTo>
                <a:lnTo>
                  <a:pt x="772673" y="637287"/>
                </a:lnTo>
                <a:close/>
                <a:moveTo>
                  <a:pt x="332603" y="0"/>
                </a:moveTo>
                <a:cubicBezTo>
                  <a:pt x="393836" y="0"/>
                  <a:pt x="445089" y="7958"/>
                  <a:pt x="486361" y="23873"/>
                </a:cubicBezTo>
                <a:lnTo>
                  <a:pt x="486361" y="152949"/>
                </a:lnTo>
                <a:cubicBezTo>
                  <a:pt x="444010" y="128132"/>
                  <a:pt x="395994" y="115723"/>
                  <a:pt x="342314" y="115723"/>
                </a:cubicBezTo>
                <a:cubicBezTo>
                  <a:pt x="281080" y="115723"/>
                  <a:pt x="232120" y="135280"/>
                  <a:pt x="195434" y="174394"/>
                </a:cubicBezTo>
                <a:cubicBezTo>
                  <a:pt x="158748" y="213508"/>
                  <a:pt x="140405" y="264626"/>
                  <a:pt x="140405" y="327747"/>
                </a:cubicBezTo>
                <a:cubicBezTo>
                  <a:pt x="140405" y="389251"/>
                  <a:pt x="157804" y="438750"/>
                  <a:pt x="192602" y="476245"/>
                </a:cubicBezTo>
                <a:cubicBezTo>
                  <a:pt x="227400" y="513741"/>
                  <a:pt x="274471" y="532488"/>
                  <a:pt x="333816" y="532488"/>
                </a:cubicBezTo>
                <a:cubicBezTo>
                  <a:pt x="389655" y="532488"/>
                  <a:pt x="440503" y="519001"/>
                  <a:pt x="486361" y="492026"/>
                </a:cubicBezTo>
                <a:lnTo>
                  <a:pt x="486361" y="614628"/>
                </a:lnTo>
                <a:cubicBezTo>
                  <a:pt x="440773" y="637017"/>
                  <a:pt x="381293" y="648212"/>
                  <a:pt x="307920" y="648212"/>
                </a:cubicBezTo>
                <a:cubicBezTo>
                  <a:pt x="213508" y="648212"/>
                  <a:pt x="138584" y="619955"/>
                  <a:pt x="83150" y="563442"/>
                </a:cubicBezTo>
                <a:cubicBezTo>
                  <a:pt x="27717" y="506930"/>
                  <a:pt x="0" y="431602"/>
                  <a:pt x="0" y="337459"/>
                </a:cubicBezTo>
                <a:cubicBezTo>
                  <a:pt x="0" y="238460"/>
                  <a:pt x="30954" y="157467"/>
                  <a:pt x="92861" y="94480"/>
                </a:cubicBezTo>
                <a:cubicBezTo>
                  <a:pt x="154769" y="31493"/>
                  <a:pt x="234683" y="0"/>
                  <a:pt x="332603" y="0"/>
                </a:cubicBezTo>
                <a:close/>
              </a:path>
            </a:pathLst>
          </a:custGeom>
          <a:noFill/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6200000" scaled="0"/>
            </a:gradFill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dist" defTabSz="914400" rtl="0" eaLnBrk="1" fontAlgn="ctr" latinLnBrk="0" hangingPunct="1">
              <a:lnSpc>
                <a:spcPct val="100000"/>
              </a:lnSpc>
              <a:defRPr sz="6500" b="1" kern="1200" cap="all">
                <a:ln>
                  <a:gradFill>
                    <a:gsLst>
                      <a:gs pos="0">
                        <a:schemeClr val="accent1">
                          <a:alpha val="0"/>
                        </a:schemeClr>
                      </a:gs>
                      <a:gs pos="100000">
                        <a:schemeClr val="accent1">
                          <a:alpha val="100000"/>
                        </a:schemeClr>
                      </a:gs>
                    </a:gsLst>
                    <a:lin ang="16200000" scaled="0"/>
                  </a:gradFill>
                </a:ln>
                <a:noFill/>
                <a:latin typeface="+mj-ea"/>
                <a:ea typeface="+mj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/>
          </a:p>
        </p:txBody>
      </p:sp>
      <p:sp>
        <p:nvSpPr>
          <p:cNvPr id="1048720" name="日期占位符 1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2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11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2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258887"/>
            <a:ext cx="5095870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94800" y="1258887"/>
            <a:ext cx="5090400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标题 13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6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8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688513"/>
            <a:ext cx="5261475" cy="4493212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258223"/>
            <a:ext cx="5261475" cy="40493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0" tIns="0" r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95324" y="1688513"/>
            <a:ext cx="5255476" cy="4493212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95324" y="1258223"/>
            <a:ext cx="5255476" cy="40493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0" tIns="0" r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95325" y="360000"/>
            <a:ext cx="10801350" cy="72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1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2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3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日期占位符 9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10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11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9" descr="768050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5324" y="350838"/>
            <a:ext cx="10801351" cy="583088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9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768050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95324" y="1258888"/>
            <a:ext cx="10801351" cy="37368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8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0" name="日期占位符 1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1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1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6" name="矩形 9"/>
          <p:cNvSpPr/>
          <p:nvPr>
            <p:custDataLst>
              <p:tags r:id="rId3"/>
            </p:custDataLst>
          </p:nvPr>
        </p:nvSpPr>
        <p:spPr>
          <a:xfrm>
            <a:off x="0" y="4800600"/>
            <a:ext cx="4284345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4284345" y="4004201"/>
            <a:ext cx="6996430" cy="2196682"/>
          </a:xfrm>
          <a:prstGeom prst="rect">
            <a:avLst/>
          </a:prstGeom>
          <a:noFill/>
        </p:spPr>
        <p:txBody>
          <a:bodyPr wrap="square" lIns="0" tIns="45720" rIns="0" bIns="45720" rtlCol="0" anchor="ctr" anchorCtr="0">
            <a:normAutofit/>
          </a:bodyPr>
          <a:lstStyle>
            <a:lvl1pPr marL="0" marR="0" lvl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90" name="矩形 12"/>
          <p:cNvSpPr/>
          <p:nvPr>
            <p:custDataLst>
              <p:tags r:id="rId5"/>
            </p:custDataLst>
          </p:nvPr>
        </p:nvSpPr>
        <p:spPr>
          <a:xfrm rot="10800000">
            <a:off x="11488420" y="4801235"/>
            <a:ext cx="703580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7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 descr="7680500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5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2" name="日期占位符 11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95324" y="6314400"/>
            <a:ext cx="2616675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4" name="页脚占位符 12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灯片编号占位符 13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619075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r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0" tIns="0" rIns="0" bIns="0" rtlCol="0" anchor="b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95325" y="1258888"/>
            <a:ext cx="10801350" cy="491807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6265" r:id="rId2"/>
    <p:sldLayoutId id="2147506266" r:id="rId3"/>
    <p:sldLayoutId id="2147506267" r:id="rId4"/>
    <p:sldLayoutId id="2147506268" r:id="rId5"/>
    <p:sldLayoutId id="2147506269" r:id="rId6"/>
    <p:sldLayoutId id="2147506270" r:id="rId7"/>
    <p:sldLayoutId id="2147506271" r:id="rId8"/>
    <p:sldLayoutId id="2147506272" r:id="rId9"/>
    <p:sldLayoutId id="2147506273" r:id="rId10"/>
    <p:sldLayoutId id="2147506274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1.xml" /><Relationship Id="rId11" Type="http://schemas.openxmlformats.org/officeDocument/2006/relationships/tags" Target="../tags/tag122.xml" /><Relationship Id="rId12" Type="http://schemas.openxmlformats.org/officeDocument/2006/relationships/tags" Target="../tags/tag123.xml" /><Relationship Id="rId13" Type="http://schemas.openxmlformats.org/officeDocument/2006/relationships/tags" Target="../tags/tag124.xml" /><Relationship Id="rId14" Type="http://schemas.openxmlformats.org/officeDocument/2006/relationships/tags" Target="../tags/tag125.xml" /><Relationship Id="rId15" Type="http://schemas.openxmlformats.org/officeDocument/2006/relationships/tags" Target="../tags/tag126.xml" /><Relationship Id="rId16" Type="http://schemas.openxmlformats.org/officeDocument/2006/relationships/tags" Target="../tags/tag127.xml" /><Relationship Id="rId17" Type="http://schemas.openxmlformats.org/officeDocument/2006/relationships/tags" Target="../tags/tag128.xml" /><Relationship Id="rId18" Type="http://schemas.openxmlformats.org/officeDocument/2006/relationships/tags" Target="../tags/tag129.xml" /><Relationship Id="rId19" Type="http://schemas.openxmlformats.org/officeDocument/2006/relationships/tags" Target="../tags/tag130.xml" /><Relationship Id="rId2" Type="http://schemas.openxmlformats.org/officeDocument/2006/relationships/tags" Target="../tags/tag113.xml" /><Relationship Id="rId20" Type="http://schemas.openxmlformats.org/officeDocument/2006/relationships/tags" Target="../tags/tag131.xml" /><Relationship Id="rId21" Type="http://schemas.openxmlformats.org/officeDocument/2006/relationships/tags" Target="../tags/tag132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Relationship Id="rId6" Type="http://schemas.openxmlformats.org/officeDocument/2006/relationships/tags" Target="../tags/tag117.xml" /><Relationship Id="rId7" Type="http://schemas.openxmlformats.org/officeDocument/2006/relationships/tags" Target="../tags/tag118.xml" /><Relationship Id="rId8" Type="http://schemas.openxmlformats.org/officeDocument/2006/relationships/tags" Target="../tags/tag119.xml" /><Relationship Id="rId9" Type="http://schemas.openxmlformats.org/officeDocument/2006/relationships/tags" Target="../tags/tag12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1.xml" /><Relationship Id="rId11" Type="http://schemas.openxmlformats.org/officeDocument/2006/relationships/tags" Target="../tags/tag142.xml" /><Relationship Id="rId12" Type="http://schemas.openxmlformats.org/officeDocument/2006/relationships/tags" Target="../tags/tag143.xml" /><Relationship Id="rId13" Type="http://schemas.openxmlformats.org/officeDocument/2006/relationships/tags" Target="../tags/tag144.xml" /><Relationship Id="rId14" Type="http://schemas.openxmlformats.org/officeDocument/2006/relationships/tags" Target="../tags/tag145.xml" /><Relationship Id="rId15" Type="http://schemas.openxmlformats.org/officeDocument/2006/relationships/tags" Target="../tags/tag146.xml" /><Relationship Id="rId16" Type="http://schemas.openxmlformats.org/officeDocument/2006/relationships/tags" Target="../tags/tag147.xml" /><Relationship Id="rId17" Type="http://schemas.openxmlformats.org/officeDocument/2006/relationships/tags" Target="../tags/tag148.xml" /><Relationship Id="rId18" Type="http://schemas.openxmlformats.org/officeDocument/2006/relationships/tags" Target="../tags/tag149.xml" /><Relationship Id="rId19" Type="http://schemas.openxmlformats.org/officeDocument/2006/relationships/tags" Target="../tags/tag150.xml" /><Relationship Id="rId2" Type="http://schemas.openxmlformats.org/officeDocument/2006/relationships/tags" Target="../tags/tag133.xml" /><Relationship Id="rId20" Type="http://schemas.openxmlformats.org/officeDocument/2006/relationships/tags" Target="../tags/tag151.xml" /><Relationship Id="rId21" Type="http://schemas.openxmlformats.org/officeDocument/2006/relationships/tags" Target="../tags/tag152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Relationship Id="rId7" Type="http://schemas.openxmlformats.org/officeDocument/2006/relationships/tags" Target="../tags/tag138.xml" /><Relationship Id="rId8" Type="http://schemas.openxmlformats.org/officeDocument/2006/relationships/tags" Target="../tags/tag139.xml" /><Relationship Id="rId9" Type="http://schemas.openxmlformats.org/officeDocument/2006/relationships/tags" Target="../tags/tag14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tags" Target="../tags/tag163.xml" /><Relationship Id="rId13" Type="http://schemas.openxmlformats.org/officeDocument/2006/relationships/tags" Target="../tags/tag164.xml" /><Relationship Id="rId14" Type="http://schemas.openxmlformats.org/officeDocument/2006/relationships/tags" Target="../tags/tag165.xml" /><Relationship Id="rId15" Type="http://schemas.openxmlformats.org/officeDocument/2006/relationships/tags" Target="../tags/tag166.xml" /><Relationship Id="rId16" Type="http://schemas.openxmlformats.org/officeDocument/2006/relationships/tags" Target="../tags/tag167.xml" /><Relationship Id="rId17" Type="http://schemas.openxmlformats.org/officeDocument/2006/relationships/tags" Target="../tags/tag168.xml" /><Relationship Id="rId18" Type="http://schemas.openxmlformats.org/officeDocument/2006/relationships/tags" Target="../tags/tag169.xml" /><Relationship Id="rId19" Type="http://schemas.openxmlformats.org/officeDocument/2006/relationships/tags" Target="../tags/tag170.xml" /><Relationship Id="rId2" Type="http://schemas.openxmlformats.org/officeDocument/2006/relationships/tags" Target="../tags/tag153.xml" /><Relationship Id="rId20" Type="http://schemas.openxmlformats.org/officeDocument/2006/relationships/tags" Target="../tags/tag171.xml" /><Relationship Id="rId21" Type="http://schemas.openxmlformats.org/officeDocument/2006/relationships/tags" Target="../tags/tag172.xml" /><Relationship Id="rId22" Type="http://schemas.openxmlformats.org/officeDocument/2006/relationships/tags" Target="../tags/tag173.xml" /><Relationship Id="rId23" Type="http://schemas.openxmlformats.org/officeDocument/2006/relationships/tags" Target="../tags/tag174.xml" /><Relationship Id="rId24" Type="http://schemas.openxmlformats.org/officeDocument/2006/relationships/tags" Target="../tags/tag175.xml" /><Relationship Id="rId25" Type="http://schemas.openxmlformats.org/officeDocument/2006/relationships/tags" Target="../tags/tag176.xml" /><Relationship Id="rId26" Type="http://schemas.openxmlformats.org/officeDocument/2006/relationships/tags" Target="../tags/tag177.xml" /><Relationship Id="rId27" Type="http://schemas.openxmlformats.org/officeDocument/2006/relationships/tags" Target="../tags/tag178.xml" /><Relationship Id="rId28" Type="http://schemas.openxmlformats.org/officeDocument/2006/relationships/tags" Target="../tags/tag179.xml" /><Relationship Id="rId29" Type="http://schemas.openxmlformats.org/officeDocument/2006/relationships/tags" Target="../tags/tag180.xml" /><Relationship Id="rId3" Type="http://schemas.openxmlformats.org/officeDocument/2006/relationships/tags" Target="../tags/tag154.xml" /><Relationship Id="rId30" Type="http://schemas.openxmlformats.org/officeDocument/2006/relationships/tags" Target="../tags/tag181.xml" /><Relationship Id="rId31" Type="http://schemas.openxmlformats.org/officeDocument/2006/relationships/tags" Target="../tags/tag182.xml" /><Relationship Id="rId32" Type="http://schemas.openxmlformats.org/officeDocument/2006/relationships/tags" Target="../tags/tag183.xml" /><Relationship Id="rId33" Type="http://schemas.openxmlformats.org/officeDocument/2006/relationships/tags" Target="../tags/tag184.xml" /><Relationship Id="rId34" Type="http://schemas.openxmlformats.org/officeDocument/2006/relationships/tags" Target="../tags/tag185.xml" /><Relationship Id="rId35" Type="http://schemas.openxmlformats.org/officeDocument/2006/relationships/tags" Target="../tags/tag186.xml" /><Relationship Id="rId36" Type="http://schemas.openxmlformats.org/officeDocument/2006/relationships/tags" Target="../tags/tag187.xml" /><Relationship Id="rId37" Type="http://schemas.openxmlformats.org/officeDocument/2006/relationships/tags" Target="../tags/tag188.xml" /><Relationship Id="rId38" Type="http://schemas.openxmlformats.org/officeDocument/2006/relationships/tags" Target="../tags/tag189.xml" /><Relationship Id="rId39" Type="http://schemas.openxmlformats.org/officeDocument/2006/relationships/tags" Target="../tags/tag190.xml" /><Relationship Id="rId4" Type="http://schemas.openxmlformats.org/officeDocument/2006/relationships/tags" Target="../tags/tag155.xml" /><Relationship Id="rId40" Type="http://schemas.openxmlformats.org/officeDocument/2006/relationships/tags" Target="../tags/tag191.xml" /><Relationship Id="rId41" Type="http://schemas.openxmlformats.org/officeDocument/2006/relationships/tags" Target="../tags/tag192.xml" /><Relationship Id="rId42" Type="http://schemas.openxmlformats.org/officeDocument/2006/relationships/tags" Target="../tags/tag193.xml" /><Relationship Id="rId43" Type="http://schemas.openxmlformats.org/officeDocument/2006/relationships/tags" Target="../tags/tag194.xml" /><Relationship Id="rId44" Type="http://schemas.openxmlformats.org/officeDocument/2006/relationships/tags" Target="../tags/tag195.xml" /><Relationship Id="rId45" Type="http://schemas.openxmlformats.org/officeDocument/2006/relationships/tags" Target="../tags/tag196.xml" /><Relationship Id="rId46" Type="http://schemas.openxmlformats.org/officeDocument/2006/relationships/tags" Target="../tags/tag197.xml" /><Relationship Id="rId47" Type="http://schemas.openxmlformats.org/officeDocument/2006/relationships/tags" Target="../tags/tag198.xml" /><Relationship Id="rId48" Type="http://schemas.openxmlformats.org/officeDocument/2006/relationships/tags" Target="../tags/tag199.xml" /><Relationship Id="rId49" Type="http://schemas.openxmlformats.org/officeDocument/2006/relationships/tags" Target="../tags/tag200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9.xml" /><Relationship Id="rId11" Type="http://schemas.openxmlformats.org/officeDocument/2006/relationships/tags" Target="../tags/tag210.xml" /><Relationship Id="rId12" Type="http://schemas.openxmlformats.org/officeDocument/2006/relationships/tags" Target="../tags/tag211.xml" /><Relationship Id="rId13" Type="http://schemas.openxmlformats.org/officeDocument/2006/relationships/tags" Target="../tags/tag212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Relationship Id="rId6" Type="http://schemas.openxmlformats.org/officeDocument/2006/relationships/tags" Target="../tags/tag205.xml" /><Relationship Id="rId7" Type="http://schemas.openxmlformats.org/officeDocument/2006/relationships/tags" Target="../tags/tag206.xml" /><Relationship Id="rId8" Type="http://schemas.openxmlformats.org/officeDocument/2006/relationships/tags" Target="../tags/tag207.xml" /><Relationship Id="rId9" Type="http://schemas.openxmlformats.org/officeDocument/2006/relationships/tags" Target="../tags/tag20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3.xml" /><Relationship Id="rId3" Type="http://schemas.openxmlformats.org/officeDocument/2006/relationships/tags" Target="../tags/tag214.xml" /><Relationship Id="rId4" Type="http://schemas.openxmlformats.org/officeDocument/2006/relationships/tags" Target="../tags/tag2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4.xml" /><Relationship Id="rId11" Type="http://schemas.openxmlformats.org/officeDocument/2006/relationships/tags" Target="../tags/tag225.xml" /><Relationship Id="rId12" Type="http://schemas.openxmlformats.org/officeDocument/2006/relationships/tags" Target="../tags/tag226.xml" /><Relationship Id="rId13" Type="http://schemas.openxmlformats.org/officeDocument/2006/relationships/tags" Target="../tags/tag227.xml" /><Relationship Id="rId14" Type="http://schemas.openxmlformats.org/officeDocument/2006/relationships/tags" Target="../tags/tag228.xml" /><Relationship Id="rId15" Type="http://schemas.openxmlformats.org/officeDocument/2006/relationships/tags" Target="../tags/tag229.xml" /><Relationship Id="rId16" Type="http://schemas.openxmlformats.org/officeDocument/2006/relationships/tags" Target="../tags/tag230.xml" /><Relationship Id="rId17" Type="http://schemas.openxmlformats.org/officeDocument/2006/relationships/tags" Target="../tags/tag231.xml" /><Relationship Id="rId2" Type="http://schemas.openxmlformats.org/officeDocument/2006/relationships/tags" Target="../tags/tag216.xml" /><Relationship Id="rId3" Type="http://schemas.openxmlformats.org/officeDocument/2006/relationships/tags" Target="../tags/tag217.xml" /><Relationship Id="rId4" Type="http://schemas.openxmlformats.org/officeDocument/2006/relationships/tags" Target="../tags/tag218.xml" /><Relationship Id="rId5" Type="http://schemas.openxmlformats.org/officeDocument/2006/relationships/tags" Target="../tags/tag219.xml" /><Relationship Id="rId6" Type="http://schemas.openxmlformats.org/officeDocument/2006/relationships/tags" Target="../tags/tag220.xml" /><Relationship Id="rId7" Type="http://schemas.openxmlformats.org/officeDocument/2006/relationships/tags" Target="../tags/tag221.xml" /><Relationship Id="rId8" Type="http://schemas.openxmlformats.org/officeDocument/2006/relationships/tags" Target="../tags/tag222.xml" /><Relationship Id="rId9" Type="http://schemas.openxmlformats.org/officeDocument/2006/relationships/tags" Target="../tags/tag22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0.xml" /><Relationship Id="rId11" Type="http://schemas.openxmlformats.org/officeDocument/2006/relationships/tags" Target="../tags/tag241.xml" /><Relationship Id="rId12" Type="http://schemas.openxmlformats.org/officeDocument/2006/relationships/tags" Target="../tags/tag242.xml" /><Relationship Id="rId13" Type="http://schemas.openxmlformats.org/officeDocument/2006/relationships/tags" Target="../tags/tag243.xml" /><Relationship Id="rId14" Type="http://schemas.openxmlformats.org/officeDocument/2006/relationships/tags" Target="../tags/tag244.xml" /><Relationship Id="rId15" Type="http://schemas.openxmlformats.org/officeDocument/2006/relationships/tags" Target="../tags/tag245.xml" /><Relationship Id="rId16" Type="http://schemas.openxmlformats.org/officeDocument/2006/relationships/tags" Target="../tags/tag246.xml" /><Relationship Id="rId17" Type="http://schemas.openxmlformats.org/officeDocument/2006/relationships/tags" Target="../tags/tag247.xml" /><Relationship Id="rId18" Type="http://schemas.openxmlformats.org/officeDocument/2006/relationships/tags" Target="../tags/tag248.xml" /><Relationship Id="rId19" Type="http://schemas.openxmlformats.org/officeDocument/2006/relationships/tags" Target="../tags/tag249.xml" /><Relationship Id="rId2" Type="http://schemas.openxmlformats.org/officeDocument/2006/relationships/tags" Target="../tags/tag232.xml" /><Relationship Id="rId3" Type="http://schemas.openxmlformats.org/officeDocument/2006/relationships/tags" Target="../tags/tag233.xml" /><Relationship Id="rId4" Type="http://schemas.openxmlformats.org/officeDocument/2006/relationships/tags" Target="../tags/tag234.xml" /><Relationship Id="rId5" Type="http://schemas.openxmlformats.org/officeDocument/2006/relationships/tags" Target="../tags/tag235.xml" /><Relationship Id="rId6" Type="http://schemas.openxmlformats.org/officeDocument/2006/relationships/tags" Target="../tags/tag236.xml" /><Relationship Id="rId7" Type="http://schemas.openxmlformats.org/officeDocument/2006/relationships/tags" Target="../tags/tag237.xml" /><Relationship Id="rId8" Type="http://schemas.openxmlformats.org/officeDocument/2006/relationships/tags" Target="../tags/tag238.xml" /><Relationship Id="rId9" Type="http://schemas.openxmlformats.org/officeDocument/2006/relationships/tags" Target="../tags/tag23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8.xml" /><Relationship Id="rId11" Type="http://schemas.openxmlformats.org/officeDocument/2006/relationships/tags" Target="../tags/tag259.xml" /><Relationship Id="rId12" Type="http://schemas.openxmlformats.org/officeDocument/2006/relationships/tags" Target="../tags/tag260.xml" /><Relationship Id="rId13" Type="http://schemas.openxmlformats.org/officeDocument/2006/relationships/tags" Target="../tags/tag261.xml" /><Relationship Id="rId14" Type="http://schemas.openxmlformats.org/officeDocument/2006/relationships/tags" Target="../tags/tag262.xml" /><Relationship Id="rId15" Type="http://schemas.openxmlformats.org/officeDocument/2006/relationships/tags" Target="../tags/tag263.xml" /><Relationship Id="rId16" Type="http://schemas.openxmlformats.org/officeDocument/2006/relationships/tags" Target="../tags/tag264.xml" /><Relationship Id="rId17" Type="http://schemas.openxmlformats.org/officeDocument/2006/relationships/tags" Target="../tags/tag265.xml" /><Relationship Id="rId18" Type="http://schemas.openxmlformats.org/officeDocument/2006/relationships/tags" Target="../tags/tag266.xml" /><Relationship Id="rId19" Type="http://schemas.openxmlformats.org/officeDocument/2006/relationships/tags" Target="../tags/tag267.xml" /><Relationship Id="rId2" Type="http://schemas.openxmlformats.org/officeDocument/2006/relationships/tags" Target="../tags/tag250.xml" /><Relationship Id="rId3" Type="http://schemas.openxmlformats.org/officeDocument/2006/relationships/tags" Target="../tags/tag251.xml" /><Relationship Id="rId4" Type="http://schemas.openxmlformats.org/officeDocument/2006/relationships/tags" Target="../tags/tag252.xml" /><Relationship Id="rId5" Type="http://schemas.openxmlformats.org/officeDocument/2006/relationships/tags" Target="../tags/tag253.xml" /><Relationship Id="rId6" Type="http://schemas.openxmlformats.org/officeDocument/2006/relationships/tags" Target="../tags/tag254.xml" /><Relationship Id="rId7" Type="http://schemas.openxmlformats.org/officeDocument/2006/relationships/tags" Target="../tags/tag255.xml" /><Relationship Id="rId8" Type="http://schemas.openxmlformats.org/officeDocument/2006/relationships/tags" Target="../tags/tag256.xml" /><Relationship Id="rId9" Type="http://schemas.openxmlformats.org/officeDocument/2006/relationships/tags" Target="../tags/tag25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6.xml" /><Relationship Id="rId11" Type="http://schemas.openxmlformats.org/officeDocument/2006/relationships/tags" Target="../tags/tag277.xml" /><Relationship Id="rId12" Type="http://schemas.openxmlformats.org/officeDocument/2006/relationships/tags" Target="../tags/tag278.xml" /><Relationship Id="rId13" Type="http://schemas.openxmlformats.org/officeDocument/2006/relationships/tags" Target="../tags/tag279.xml" /><Relationship Id="rId14" Type="http://schemas.openxmlformats.org/officeDocument/2006/relationships/tags" Target="../tags/tag280.xml" /><Relationship Id="rId15" Type="http://schemas.openxmlformats.org/officeDocument/2006/relationships/tags" Target="../tags/tag281.xml" /><Relationship Id="rId16" Type="http://schemas.openxmlformats.org/officeDocument/2006/relationships/tags" Target="../tags/tag282.xml" /><Relationship Id="rId17" Type="http://schemas.openxmlformats.org/officeDocument/2006/relationships/tags" Target="../tags/tag283.xml" /><Relationship Id="rId18" Type="http://schemas.openxmlformats.org/officeDocument/2006/relationships/tags" Target="../tags/tag284.xml" /><Relationship Id="rId19" Type="http://schemas.openxmlformats.org/officeDocument/2006/relationships/tags" Target="../tags/tag285.xml" /><Relationship Id="rId2" Type="http://schemas.openxmlformats.org/officeDocument/2006/relationships/tags" Target="../tags/tag268.xml" /><Relationship Id="rId20" Type="http://schemas.openxmlformats.org/officeDocument/2006/relationships/tags" Target="../tags/tag286.xml" /><Relationship Id="rId21" Type="http://schemas.openxmlformats.org/officeDocument/2006/relationships/tags" Target="../tags/tag287.xml" /><Relationship Id="rId22" Type="http://schemas.openxmlformats.org/officeDocument/2006/relationships/tags" Target="../tags/tag288.xml" /><Relationship Id="rId23" Type="http://schemas.openxmlformats.org/officeDocument/2006/relationships/tags" Target="../tags/tag289.xml" /><Relationship Id="rId24" Type="http://schemas.openxmlformats.org/officeDocument/2006/relationships/tags" Target="../tags/tag290.xml" /><Relationship Id="rId25" Type="http://schemas.openxmlformats.org/officeDocument/2006/relationships/tags" Target="../tags/tag291.xml" /><Relationship Id="rId26" Type="http://schemas.openxmlformats.org/officeDocument/2006/relationships/tags" Target="../tags/tag292.xml" /><Relationship Id="rId27" Type="http://schemas.openxmlformats.org/officeDocument/2006/relationships/tags" Target="../tags/tag293.xml" /><Relationship Id="rId28" Type="http://schemas.openxmlformats.org/officeDocument/2006/relationships/tags" Target="../tags/tag294.xml" /><Relationship Id="rId29" Type="http://schemas.openxmlformats.org/officeDocument/2006/relationships/tags" Target="../tags/tag295.xml" /><Relationship Id="rId3" Type="http://schemas.openxmlformats.org/officeDocument/2006/relationships/tags" Target="../tags/tag269.xml" /><Relationship Id="rId30" Type="http://schemas.openxmlformats.org/officeDocument/2006/relationships/tags" Target="../tags/tag296.xml" /><Relationship Id="rId31" Type="http://schemas.openxmlformats.org/officeDocument/2006/relationships/tags" Target="../tags/tag297.xml" /><Relationship Id="rId32" Type="http://schemas.openxmlformats.org/officeDocument/2006/relationships/tags" Target="../tags/tag298.xml" /><Relationship Id="rId4" Type="http://schemas.openxmlformats.org/officeDocument/2006/relationships/tags" Target="../tags/tag270.xml" /><Relationship Id="rId5" Type="http://schemas.openxmlformats.org/officeDocument/2006/relationships/tags" Target="../tags/tag271.xml" /><Relationship Id="rId6" Type="http://schemas.openxmlformats.org/officeDocument/2006/relationships/tags" Target="../tags/tag272.xml" /><Relationship Id="rId7" Type="http://schemas.openxmlformats.org/officeDocument/2006/relationships/tags" Target="../tags/tag273.xml" /><Relationship Id="rId8" Type="http://schemas.openxmlformats.org/officeDocument/2006/relationships/tags" Target="../tags/tag274.xml" /><Relationship Id="rId9" Type="http://schemas.openxmlformats.org/officeDocument/2006/relationships/tags" Target="../tags/tag27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07.xml" /><Relationship Id="rId11" Type="http://schemas.openxmlformats.org/officeDocument/2006/relationships/tags" Target="../tags/tag308.xml" /><Relationship Id="rId12" Type="http://schemas.openxmlformats.org/officeDocument/2006/relationships/tags" Target="../tags/tag309.xml" /><Relationship Id="rId13" Type="http://schemas.openxmlformats.org/officeDocument/2006/relationships/tags" Target="../tags/tag310.xml" /><Relationship Id="rId14" Type="http://schemas.openxmlformats.org/officeDocument/2006/relationships/tags" Target="../tags/tag311.xml" /><Relationship Id="rId15" Type="http://schemas.openxmlformats.org/officeDocument/2006/relationships/tags" Target="../tags/tag312.xml" /><Relationship Id="rId2" Type="http://schemas.openxmlformats.org/officeDocument/2006/relationships/tags" Target="../tags/tag299.xml" /><Relationship Id="rId3" Type="http://schemas.openxmlformats.org/officeDocument/2006/relationships/tags" Target="../tags/tag300.xml" /><Relationship Id="rId4" Type="http://schemas.openxmlformats.org/officeDocument/2006/relationships/tags" Target="../tags/tag301.xml" /><Relationship Id="rId5" Type="http://schemas.openxmlformats.org/officeDocument/2006/relationships/tags" Target="../tags/tag302.xml" /><Relationship Id="rId6" Type="http://schemas.openxmlformats.org/officeDocument/2006/relationships/tags" Target="../tags/tag303.xml" /><Relationship Id="rId7" Type="http://schemas.openxmlformats.org/officeDocument/2006/relationships/tags" Target="../tags/tag304.xml" /><Relationship Id="rId8" Type="http://schemas.openxmlformats.org/officeDocument/2006/relationships/tags" Target="../tags/tag305.xml" /><Relationship Id="rId9" Type="http://schemas.openxmlformats.org/officeDocument/2006/relationships/tags" Target="../tags/tag30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313.xml" /><Relationship Id="rId3" Type="http://schemas.openxmlformats.org/officeDocument/2006/relationships/tags" Target="../tags/tag314.xml" /><Relationship Id="rId4" Type="http://schemas.openxmlformats.org/officeDocument/2006/relationships/tags" Target="../tags/tag31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24.xml" /><Relationship Id="rId11" Type="http://schemas.openxmlformats.org/officeDocument/2006/relationships/tags" Target="../tags/tag325.xml" /><Relationship Id="rId12" Type="http://schemas.openxmlformats.org/officeDocument/2006/relationships/tags" Target="../tags/tag326.xml" /><Relationship Id="rId13" Type="http://schemas.openxmlformats.org/officeDocument/2006/relationships/tags" Target="../tags/tag327.xml" /><Relationship Id="rId2" Type="http://schemas.openxmlformats.org/officeDocument/2006/relationships/tags" Target="../tags/tag316.xml" /><Relationship Id="rId3" Type="http://schemas.openxmlformats.org/officeDocument/2006/relationships/tags" Target="../tags/tag317.xml" /><Relationship Id="rId4" Type="http://schemas.openxmlformats.org/officeDocument/2006/relationships/tags" Target="../tags/tag318.xml" /><Relationship Id="rId5" Type="http://schemas.openxmlformats.org/officeDocument/2006/relationships/tags" Target="../tags/tag319.xml" /><Relationship Id="rId6" Type="http://schemas.openxmlformats.org/officeDocument/2006/relationships/tags" Target="../tags/tag320.xml" /><Relationship Id="rId7" Type="http://schemas.openxmlformats.org/officeDocument/2006/relationships/tags" Target="../tags/tag321.xml" /><Relationship Id="rId8" Type="http://schemas.openxmlformats.org/officeDocument/2006/relationships/tags" Target="../tags/tag322.xml" /><Relationship Id="rId9" Type="http://schemas.openxmlformats.org/officeDocument/2006/relationships/tags" Target="../tags/tag32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36.xml" /><Relationship Id="rId11" Type="http://schemas.openxmlformats.org/officeDocument/2006/relationships/tags" Target="../tags/tag337.xml" /><Relationship Id="rId12" Type="http://schemas.openxmlformats.org/officeDocument/2006/relationships/tags" Target="../tags/tag338.xml" /><Relationship Id="rId13" Type="http://schemas.openxmlformats.org/officeDocument/2006/relationships/tags" Target="../tags/tag339.xml" /><Relationship Id="rId14" Type="http://schemas.openxmlformats.org/officeDocument/2006/relationships/tags" Target="../tags/tag340.xml" /><Relationship Id="rId15" Type="http://schemas.openxmlformats.org/officeDocument/2006/relationships/tags" Target="../tags/tag341.xml" /><Relationship Id="rId2" Type="http://schemas.openxmlformats.org/officeDocument/2006/relationships/tags" Target="../tags/tag328.xml" /><Relationship Id="rId3" Type="http://schemas.openxmlformats.org/officeDocument/2006/relationships/tags" Target="../tags/tag329.xml" /><Relationship Id="rId4" Type="http://schemas.openxmlformats.org/officeDocument/2006/relationships/tags" Target="../tags/tag330.xml" /><Relationship Id="rId5" Type="http://schemas.openxmlformats.org/officeDocument/2006/relationships/tags" Target="../tags/tag331.xml" /><Relationship Id="rId6" Type="http://schemas.openxmlformats.org/officeDocument/2006/relationships/tags" Target="../tags/tag332.xml" /><Relationship Id="rId7" Type="http://schemas.openxmlformats.org/officeDocument/2006/relationships/tags" Target="../tags/tag333.xml" /><Relationship Id="rId8" Type="http://schemas.openxmlformats.org/officeDocument/2006/relationships/tags" Target="../tags/tag334.xml" /><Relationship Id="rId9" Type="http://schemas.openxmlformats.org/officeDocument/2006/relationships/tags" Target="../tags/tag33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50.xml" /><Relationship Id="rId11" Type="http://schemas.openxmlformats.org/officeDocument/2006/relationships/tags" Target="../tags/tag351.xml" /><Relationship Id="rId12" Type="http://schemas.openxmlformats.org/officeDocument/2006/relationships/tags" Target="../tags/tag352.xml" /><Relationship Id="rId13" Type="http://schemas.openxmlformats.org/officeDocument/2006/relationships/tags" Target="../tags/tag353.xml" /><Relationship Id="rId14" Type="http://schemas.openxmlformats.org/officeDocument/2006/relationships/tags" Target="../tags/tag354.xml" /><Relationship Id="rId15" Type="http://schemas.openxmlformats.org/officeDocument/2006/relationships/tags" Target="../tags/tag355.xml" /><Relationship Id="rId16" Type="http://schemas.openxmlformats.org/officeDocument/2006/relationships/tags" Target="../tags/tag356.xml" /><Relationship Id="rId17" Type="http://schemas.openxmlformats.org/officeDocument/2006/relationships/tags" Target="../tags/tag357.xml" /><Relationship Id="rId2" Type="http://schemas.openxmlformats.org/officeDocument/2006/relationships/tags" Target="../tags/tag342.xml" /><Relationship Id="rId3" Type="http://schemas.openxmlformats.org/officeDocument/2006/relationships/tags" Target="../tags/tag343.xml" /><Relationship Id="rId4" Type="http://schemas.openxmlformats.org/officeDocument/2006/relationships/tags" Target="../tags/tag344.xml" /><Relationship Id="rId5" Type="http://schemas.openxmlformats.org/officeDocument/2006/relationships/tags" Target="../tags/tag345.xml" /><Relationship Id="rId6" Type="http://schemas.openxmlformats.org/officeDocument/2006/relationships/tags" Target="../tags/tag346.xml" /><Relationship Id="rId7" Type="http://schemas.openxmlformats.org/officeDocument/2006/relationships/tags" Target="../tags/tag347.xml" /><Relationship Id="rId8" Type="http://schemas.openxmlformats.org/officeDocument/2006/relationships/tags" Target="../tags/tag348.xml" /><Relationship Id="rId9" Type="http://schemas.openxmlformats.org/officeDocument/2006/relationships/tags" Target="../tags/tag349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5330222134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7"/>
            <p:custDataLst>
              <p:tags r:id="rId3"/>
            </p:custDataLst>
          </p:nvPr>
        </p:nvSpPr>
        <p:spPr>
          <a:xfrm>
            <a:off x="4402772" y="5632796"/>
            <a:ext cx="6966584" cy="583561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4402772" y="3749203"/>
            <a:ext cx="6966585" cy="1731066"/>
          </a:xfrm>
        </p:spPr>
        <p:txBody>
          <a:bodyPr/>
          <a:lstStyle/>
          <a:p>
            <a:r>
              <a:rPr lang="zh-CN" altLang="en-US"/>
              <a:t>木模板施工方案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2" name="文本占位符 6"/>
          <p:cNvSpPr>
            <a:spLocks noGrp="1"/>
          </p:cNvSpPr>
          <p:nvPr>
            <p:ph type="body" idx="5"/>
            <p:custDataLst>
              <p:tags r:id="rId3"/>
            </p:custDataLst>
          </p:nvPr>
        </p:nvSpPr>
        <p:spPr>
          <a:xfrm rot="5400000">
            <a:off x="1526540" y="2623820"/>
            <a:ext cx="5486400" cy="1343660"/>
          </a:xfrm>
        </p:spPr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14" name="标题 7"/>
          <p:cNvSpPr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3275330" y="579755"/>
            <a:ext cx="1428750" cy="4603115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16" name="圆角矩形 78"/>
          <p:cNvSpPr/>
          <p:nvPr>
            <p:custDataLst>
              <p:tags r:id="rId5"/>
            </p:custDataLst>
          </p:nvPr>
        </p:nvSpPr>
        <p:spPr>
          <a:xfrm>
            <a:off x="5802630" y="45593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6"/>
            </p:custDataLst>
          </p:nvPr>
        </p:nvSpPr>
        <p:spPr>
          <a:xfrm>
            <a:off x="6009005" y="49212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01.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0" name="标题"/>
          <p:cNvSpPr txBox="1"/>
          <p:nvPr>
            <p:custDataLst>
              <p:tags r:id="rId7"/>
            </p:custDataLst>
          </p:nvPr>
        </p:nvSpPr>
        <p:spPr>
          <a:xfrm>
            <a:off x="6830695" y="49403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施工准备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2" name="圆角矩形 9"/>
          <p:cNvSpPr/>
          <p:nvPr>
            <p:custDataLst>
              <p:tags r:id="rId8"/>
            </p:custDataLst>
          </p:nvPr>
        </p:nvSpPr>
        <p:spPr>
          <a:xfrm>
            <a:off x="5802630" y="147193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9"/>
            </p:custDataLst>
          </p:nvPr>
        </p:nvSpPr>
        <p:spPr>
          <a:xfrm>
            <a:off x="6009005" y="150812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02.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6" name="标题"/>
          <p:cNvSpPr txBox="1"/>
          <p:nvPr>
            <p:custDataLst>
              <p:tags r:id="rId10"/>
            </p:custDataLst>
          </p:nvPr>
        </p:nvSpPr>
        <p:spPr>
          <a:xfrm>
            <a:off x="6830695" y="151003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施工流程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8" name="圆角矩形 18"/>
          <p:cNvSpPr/>
          <p:nvPr>
            <p:custDataLst>
              <p:tags r:id="rId11"/>
            </p:custDataLst>
          </p:nvPr>
        </p:nvSpPr>
        <p:spPr>
          <a:xfrm>
            <a:off x="5802630" y="2488565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序号"/>
          <p:cNvSpPr txBox="1"/>
          <p:nvPr>
            <p:custDataLst>
              <p:tags r:id="rId12"/>
            </p:custDataLst>
          </p:nvPr>
        </p:nvSpPr>
        <p:spPr>
          <a:xfrm>
            <a:off x="6009005" y="2524760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03.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2" name="标题"/>
          <p:cNvSpPr txBox="1"/>
          <p:nvPr>
            <p:custDataLst>
              <p:tags r:id="rId13"/>
            </p:custDataLst>
          </p:nvPr>
        </p:nvSpPr>
        <p:spPr>
          <a:xfrm>
            <a:off x="6830695" y="2526665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关键节点处理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4" name="圆角矩形 22"/>
          <p:cNvSpPr/>
          <p:nvPr>
            <p:custDataLst>
              <p:tags r:id="rId14"/>
            </p:custDataLst>
          </p:nvPr>
        </p:nvSpPr>
        <p:spPr>
          <a:xfrm>
            <a:off x="5802630" y="350520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5"/>
            </p:custDataLst>
          </p:nvPr>
        </p:nvSpPr>
        <p:spPr>
          <a:xfrm>
            <a:off x="6009005" y="354139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04.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8" name="标题"/>
          <p:cNvSpPr txBox="1"/>
          <p:nvPr>
            <p:custDataLst>
              <p:tags r:id="rId16"/>
            </p:custDataLst>
          </p:nvPr>
        </p:nvSpPr>
        <p:spPr>
          <a:xfrm>
            <a:off x="6830695" y="354330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安全措施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0" name="圆角矩形 2"/>
          <p:cNvSpPr/>
          <p:nvPr>
            <p:custDataLst>
              <p:tags r:id="rId17"/>
            </p:custDataLst>
          </p:nvPr>
        </p:nvSpPr>
        <p:spPr>
          <a:xfrm>
            <a:off x="5802630" y="4521835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序号"/>
          <p:cNvSpPr txBox="1"/>
          <p:nvPr>
            <p:custDataLst>
              <p:tags r:id="rId18"/>
            </p:custDataLst>
          </p:nvPr>
        </p:nvSpPr>
        <p:spPr>
          <a:xfrm>
            <a:off x="6009005" y="4558030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05.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4" name="标题"/>
          <p:cNvSpPr txBox="1"/>
          <p:nvPr>
            <p:custDataLst>
              <p:tags r:id="rId19"/>
            </p:custDataLst>
          </p:nvPr>
        </p:nvSpPr>
        <p:spPr>
          <a:xfrm>
            <a:off x="6830695" y="4559935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环境保护与文明施工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6" name="圆角矩形 25"/>
          <p:cNvSpPr/>
          <p:nvPr>
            <p:custDataLst>
              <p:tags r:id="rId20"/>
            </p:custDataLst>
          </p:nvPr>
        </p:nvSpPr>
        <p:spPr>
          <a:xfrm>
            <a:off x="5802630" y="553847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序号"/>
          <p:cNvSpPr txBox="1"/>
          <p:nvPr>
            <p:custDataLst>
              <p:tags r:id="rId21"/>
            </p:custDataLst>
          </p:nvPr>
        </p:nvSpPr>
        <p:spPr>
          <a:xfrm>
            <a:off x="6009005" y="557466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06.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50" name="标题"/>
          <p:cNvSpPr txBox="1"/>
          <p:nvPr>
            <p:custDataLst>
              <p:tags r:id="rId22"/>
            </p:custDataLst>
          </p:nvPr>
        </p:nvSpPr>
        <p:spPr>
          <a:xfrm>
            <a:off x="6830695" y="557657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质量保证措施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00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>
          <a:xfrm>
            <a:off x="2078355" y="1539875"/>
            <a:ext cx="8378825" cy="3218815"/>
          </a:xfrm>
        </p:spPr>
        <p:txBody>
          <a:bodyPr>
            <a:normAutofit fontScale="99571" lnSpcReduction="10000"/>
          </a:bodyPr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02" name="标题 4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2078990" y="3526155"/>
            <a:ext cx="8378190" cy="2279650"/>
          </a:xfrm>
        </p:spPr>
        <p:txBody>
          <a:bodyPr/>
          <a:lstStyle/>
          <a:p>
            <a:r>
              <a:rPr lang="zh-CN" altLang="en-US"/>
              <a:t>施工准备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56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确定施工任务和要求</a:t>
            </a:r>
            <a:endParaRPr lang="zh-CN" altLang="en-US"/>
          </a:p>
        </p:txBody>
      </p:sp>
      <p:sp>
        <p:nvSpPr>
          <p:cNvPr id="1048958" name="任意多边形 35"/>
          <p:cNvSpPr/>
          <p:nvPr>
            <p:custDataLst>
              <p:tags r:id="rId2"/>
            </p:custDataLst>
          </p:nvPr>
        </p:nvSpPr>
        <p:spPr>
          <a:xfrm>
            <a:off x="694800" y="1378274"/>
            <a:ext cx="10802500" cy="102839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960" name="任意多边形 39"/>
          <p:cNvSpPr/>
          <p:nvPr>
            <p:custDataLst>
              <p:tags r:id="rId3"/>
            </p:custDataLst>
          </p:nvPr>
        </p:nvSpPr>
        <p:spPr>
          <a:xfrm>
            <a:off x="776746" y="1467101"/>
            <a:ext cx="10639234" cy="85136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29" name="直接连接符 40"/>
          <p:cNvCxnSpPr/>
          <p:nvPr>
            <p:custDataLst>
              <p:tags r:id="rId4"/>
            </p:custDataLst>
          </p:nvPr>
        </p:nvCxnSpPr>
        <p:spPr>
          <a:xfrm flipH="1">
            <a:off x="2062237" y="1687292"/>
            <a:ext cx="0" cy="425369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62" name="正文"/>
          <p:cNvSpPr txBox="1"/>
          <p:nvPr>
            <p:custDataLst>
              <p:tags r:id="rId5"/>
            </p:custDataLst>
          </p:nvPr>
        </p:nvSpPr>
        <p:spPr>
          <a:xfrm>
            <a:off x="2321837" y="1452714"/>
            <a:ext cx="8872700" cy="86575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明确施工目标：确保工程质量和进度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8964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1002567" y="1448960"/>
            <a:ext cx="886394" cy="88702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8966" name="任意多边形 45"/>
          <p:cNvSpPr/>
          <p:nvPr>
            <p:custDataLst>
              <p:tags r:id="rId7"/>
            </p:custDataLst>
          </p:nvPr>
        </p:nvSpPr>
        <p:spPr>
          <a:xfrm>
            <a:off x="694800" y="2596831"/>
            <a:ext cx="10802500" cy="102839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968" name="任意多边形 46"/>
          <p:cNvSpPr/>
          <p:nvPr>
            <p:custDataLst>
              <p:tags r:id="rId8"/>
            </p:custDataLst>
          </p:nvPr>
        </p:nvSpPr>
        <p:spPr>
          <a:xfrm>
            <a:off x="776746" y="2685659"/>
            <a:ext cx="10639234" cy="85136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1" name="直接连接符 47"/>
          <p:cNvCxnSpPr/>
          <p:nvPr>
            <p:custDataLst>
              <p:tags r:id="rId9"/>
            </p:custDataLst>
          </p:nvPr>
        </p:nvCxnSpPr>
        <p:spPr>
          <a:xfrm flipH="1">
            <a:off x="2062237" y="2905850"/>
            <a:ext cx="0" cy="425369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70" name="正文"/>
          <p:cNvSpPr txBox="1"/>
          <p:nvPr>
            <p:custDataLst>
              <p:tags r:id="rId10"/>
            </p:custDataLst>
          </p:nvPr>
        </p:nvSpPr>
        <p:spPr>
          <a:xfrm>
            <a:off x="2321837" y="2671271"/>
            <a:ext cx="8872700" cy="86575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确定施工范围：明确施工区域和任务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8972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1002567" y="2667518"/>
            <a:ext cx="886394" cy="88702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8974" name="任意多边形 51"/>
          <p:cNvSpPr/>
          <p:nvPr>
            <p:custDataLst>
              <p:tags r:id="rId12"/>
            </p:custDataLst>
          </p:nvPr>
        </p:nvSpPr>
        <p:spPr>
          <a:xfrm>
            <a:off x="694800" y="3815389"/>
            <a:ext cx="10802500" cy="102839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976" name="任意多边形 52"/>
          <p:cNvSpPr/>
          <p:nvPr>
            <p:custDataLst>
              <p:tags r:id="rId13"/>
            </p:custDataLst>
          </p:nvPr>
        </p:nvSpPr>
        <p:spPr>
          <a:xfrm>
            <a:off x="776746" y="3904216"/>
            <a:ext cx="10639234" cy="85136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3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2062237" y="4124407"/>
            <a:ext cx="0" cy="425369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78" name="正文"/>
          <p:cNvSpPr txBox="1"/>
          <p:nvPr>
            <p:custDataLst>
              <p:tags r:id="rId15"/>
            </p:custDataLst>
          </p:nvPr>
        </p:nvSpPr>
        <p:spPr>
          <a:xfrm>
            <a:off x="2321837" y="3889829"/>
            <a:ext cx="8872700" cy="86575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制定施工计划：包括时间、人员、材料、设备等安排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8980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1002567" y="3886075"/>
            <a:ext cx="886394" cy="88702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8982" name="任意多边形 57"/>
          <p:cNvSpPr/>
          <p:nvPr>
            <p:custDataLst>
              <p:tags r:id="rId17"/>
            </p:custDataLst>
          </p:nvPr>
        </p:nvSpPr>
        <p:spPr>
          <a:xfrm>
            <a:off x="694800" y="5033947"/>
            <a:ext cx="10802500" cy="102839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984" name="任意多边形 58"/>
          <p:cNvSpPr/>
          <p:nvPr>
            <p:custDataLst>
              <p:tags r:id="rId18"/>
            </p:custDataLst>
          </p:nvPr>
        </p:nvSpPr>
        <p:spPr>
          <a:xfrm>
            <a:off x="776746" y="5122774"/>
            <a:ext cx="10639234" cy="85136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5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2062237" y="5342965"/>
            <a:ext cx="0" cy="425369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86" name="正文"/>
          <p:cNvSpPr txBox="1"/>
          <p:nvPr>
            <p:custDataLst>
              <p:tags r:id="rId20"/>
            </p:custDataLst>
          </p:nvPr>
        </p:nvSpPr>
        <p:spPr>
          <a:xfrm>
            <a:off x="2321837" y="5108386"/>
            <a:ext cx="8872700" cy="86575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确定施工标准：按照相关规范和标准进行施工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8988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1002567" y="5104633"/>
            <a:ext cx="886394" cy="88702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22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制定施工计划</a:t>
            </a:r>
            <a:endParaRPr lang="zh-CN" altLang="en-US"/>
          </a:p>
        </p:txBody>
      </p:sp>
      <p:sp>
        <p:nvSpPr>
          <p:cNvPr id="104902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15848" y="1500549"/>
            <a:ext cx="842566" cy="245168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36673" y="4231782"/>
            <a:ext cx="800976" cy="219999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8" name="任意多边形 18"/>
          <p:cNvSpPr/>
          <p:nvPr>
            <p:custDataLst>
              <p:tags r:id="rId4"/>
            </p:custDataLst>
          </p:nvPr>
        </p:nvSpPr>
        <p:spPr>
          <a:xfrm>
            <a:off x="6436826" y="2301996"/>
            <a:ext cx="2199993" cy="332006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0" name="任意多边形 19"/>
          <p:cNvSpPr/>
          <p:nvPr>
            <p:custDataLst>
              <p:tags r:id="rId5"/>
            </p:custDataLst>
          </p:nvPr>
        </p:nvSpPr>
        <p:spPr>
          <a:xfrm flipV="1">
            <a:off x="6311245" y="1672197"/>
            <a:ext cx="2451687" cy="117815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98772" y="1501180"/>
            <a:ext cx="842566" cy="2450253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520859" y="4231782"/>
            <a:ext cx="800976" cy="219999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6" name="任意多边形 4"/>
          <p:cNvSpPr/>
          <p:nvPr>
            <p:custDataLst>
              <p:tags r:id="rId8"/>
            </p:custDataLst>
          </p:nvPr>
        </p:nvSpPr>
        <p:spPr>
          <a:xfrm>
            <a:off x="821012" y="2301996"/>
            <a:ext cx="2199993" cy="332006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8" name="任意多边形 5"/>
          <p:cNvSpPr/>
          <p:nvPr>
            <p:custDataLst>
              <p:tags r:id="rId9"/>
            </p:custDataLst>
          </p:nvPr>
        </p:nvSpPr>
        <p:spPr>
          <a:xfrm flipV="1">
            <a:off x="694800" y="1672197"/>
            <a:ext cx="2450253" cy="117815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21012" y="3000581"/>
            <a:ext cx="2199993" cy="1982160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确定施工目标：明确施工任务、工期、质量要求等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6826" y="3000581"/>
            <a:ext cx="2199993" cy="1982160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安排施工人员：确定施工人员数量、分工、职责等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4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79566" y="1513801"/>
            <a:ext cx="842566" cy="2450253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01022" y="4244403"/>
            <a:ext cx="800976" cy="219999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8" name="任意多边形 11"/>
          <p:cNvSpPr/>
          <p:nvPr>
            <p:custDataLst>
              <p:tags r:id="rId14"/>
            </p:custDataLst>
          </p:nvPr>
        </p:nvSpPr>
        <p:spPr>
          <a:xfrm>
            <a:off x="3701176" y="2313987"/>
            <a:ext cx="2199993" cy="332006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0" name="任意多边形 12"/>
          <p:cNvSpPr/>
          <p:nvPr>
            <p:custDataLst>
              <p:tags r:id="rId15"/>
            </p:custDataLst>
          </p:nvPr>
        </p:nvSpPr>
        <p:spPr>
          <a:xfrm flipV="1">
            <a:off x="3575594" y="1685450"/>
            <a:ext cx="2450253" cy="117815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50867" y="1538412"/>
            <a:ext cx="842566" cy="2450253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2323" y="4267752"/>
            <a:ext cx="800976" cy="220142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6" name="任意多边形 25"/>
          <p:cNvSpPr/>
          <p:nvPr>
            <p:custDataLst>
              <p:tags r:id="rId18"/>
            </p:custDataLst>
          </p:nvPr>
        </p:nvSpPr>
        <p:spPr>
          <a:xfrm>
            <a:off x="9171845" y="2338598"/>
            <a:ext cx="2201427" cy="332006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8" name="任意多边形 26"/>
          <p:cNvSpPr/>
          <p:nvPr>
            <p:custDataLst>
              <p:tags r:id="rId19"/>
            </p:custDataLst>
          </p:nvPr>
        </p:nvSpPr>
        <p:spPr>
          <a:xfrm flipV="1">
            <a:off x="9046895" y="1710061"/>
            <a:ext cx="2450253" cy="117815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172476" y="3037183"/>
            <a:ext cx="2199993" cy="1982160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准备施工材料：根据施工方案，准备所需的材料和设备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01176" y="3012571"/>
            <a:ext cx="2199993" cy="1982160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制定施工方案：包括施工方法、技术措施、材料设备等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96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准备材料和工具</a:t>
            </a:r>
            <a:endParaRPr lang="zh-CN" altLang="en-US"/>
          </a:p>
        </p:txBody>
      </p:sp>
      <p:sp>
        <p:nvSpPr>
          <p:cNvPr id="1049098" name="矩形: 圆角"/>
          <p:cNvSpPr/>
          <p:nvPr>
            <p:custDataLst>
              <p:tags r:id="rId2"/>
            </p:custDataLst>
          </p:nvPr>
        </p:nvSpPr>
        <p:spPr>
          <a:xfrm>
            <a:off x="694800" y="1487944"/>
            <a:ext cx="5119246" cy="1208987"/>
          </a:xfrm>
          <a:prstGeom prst="roundRect">
            <a:avLst>
              <a:gd name="adj" fmla="val 5404"/>
            </a:avLst>
          </a:prstGeom>
          <a:solidFill>
            <a:srgbClr val="FFFFFF"/>
          </a:solidFill>
          <a:ln>
            <a:solidFill>
              <a:schemeClr val="tx1">
                <a:alpha val="5000"/>
              </a:schemeClr>
            </a:solidFill>
          </a:ln>
          <a:effectLst>
            <a:outerShdw blurRad="2794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0" name="直角三角形"/>
          <p:cNvSpPr/>
          <p:nvPr>
            <p:custDataLst>
              <p:tags r:id="rId3"/>
            </p:custDataLst>
          </p:nvPr>
        </p:nvSpPr>
        <p:spPr>
          <a:xfrm>
            <a:off x="1665501" y="1373191"/>
            <a:ext cx="118511" cy="117260"/>
          </a:xfrm>
          <a:prstGeom prst="rtTriangle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2" name="矩形: 圆角"/>
          <p:cNvSpPr/>
          <p:nvPr>
            <p:custDataLst>
              <p:tags r:id="rId4"/>
            </p:custDataLst>
          </p:nvPr>
        </p:nvSpPr>
        <p:spPr>
          <a:xfrm>
            <a:off x="1029654" y="1365039"/>
            <a:ext cx="653853" cy="796376"/>
          </a:xfrm>
          <a:prstGeom prst="roundRect">
            <a:avLst>
              <a:gd name="adj" fmla="val 4439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4" name="装饰3"/>
          <p:cNvSpPr/>
          <p:nvPr>
            <p:custDataLst>
              <p:tags r:id="rId5"/>
            </p:custDataLst>
          </p:nvPr>
        </p:nvSpPr>
        <p:spPr>
          <a:xfrm>
            <a:off x="5325698" y="2516963"/>
            <a:ext cx="501654" cy="188120"/>
          </a:xfrm>
          <a:custGeom>
            <a:gdLst>
              <a:gd name="connsiteX0" fmla="*/ 95251 w 507999"/>
              <a:gd name="connsiteY0" fmla="*/ 1 h 190502"/>
              <a:gd name="connsiteX1" fmla="*/ 412748 w 507999"/>
              <a:gd name="connsiteY1" fmla="*/ 2 h 190502"/>
              <a:gd name="connsiteX2" fmla="*/ 507999 w 507999"/>
              <a:gd name="connsiteY2" fmla="*/ 95252 h 190502"/>
              <a:gd name="connsiteX3" fmla="*/ 412751 w 507999"/>
              <a:gd name="connsiteY3" fmla="*/ 190502 h 190502"/>
              <a:gd name="connsiteX4" fmla="*/ 95250 w 507999"/>
              <a:gd name="connsiteY4" fmla="*/ 190502 h 190502"/>
              <a:gd name="connsiteX5" fmla="*/ 1 w 507999"/>
              <a:gd name="connsiteY5" fmla="*/ 95250 h 190502"/>
              <a:gd name="connsiteX6" fmla="*/ 95251 w 507999"/>
              <a:gd name="connsiteY6" fmla="*/ 1 h 19050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07999" h="190502">
                <a:moveTo>
                  <a:pt x="95251" y="1"/>
                </a:moveTo>
                <a:lnTo>
                  <a:pt x="412748" y="2"/>
                </a:lnTo>
                <a:cubicBezTo>
                  <a:pt x="465354" y="0"/>
                  <a:pt x="508002" y="42647"/>
                  <a:pt x="507999" y="95252"/>
                </a:cubicBezTo>
                <a:cubicBezTo>
                  <a:pt x="508001" y="147852"/>
                  <a:pt x="465356" y="190500"/>
                  <a:pt x="412751" y="190502"/>
                </a:cubicBezTo>
                <a:lnTo>
                  <a:pt x="95250" y="190502"/>
                </a:lnTo>
                <a:cubicBezTo>
                  <a:pt x="42651" y="190501"/>
                  <a:pt x="1" y="147856"/>
                  <a:pt x="1" y="95250"/>
                </a:cubicBezTo>
                <a:cubicBezTo>
                  <a:pt x="0" y="42646"/>
                  <a:pt x="42648" y="-1"/>
                  <a:pt x="95251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装饰2"/>
          <p:cNvSpPr/>
          <p:nvPr>
            <p:custDataLst>
              <p:tags r:id="rId6"/>
            </p:custDataLst>
          </p:nvPr>
        </p:nvSpPr>
        <p:spPr>
          <a:xfrm>
            <a:off x="5639232" y="2203429"/>
            <a:ext cx="188120" cy="501654"/>
          </a:xfrm>
          <a:custGeom>
            <a:gdLst>
              <a:gd name="connsiteX0" fmla="*/ 95252 w 190502"/>
              <a:gd name="connsiteY0" fmla="*/ 1 h 508001"/>
              <a:gd name="connsiteX1" fmla="*/ 190500 w 190502"/>
              <a:gd name="connsiteY1" fmla="*/ 95251 h 508001"/>
              <a:gd name="connsiteX2" fmla="*/ 190502 w 190502"/>
              <a:gd name="connsiteY2" fmla="*/ 412753 h 508001"/>
              <a:gd name="connsiteX3" fmla="*/ 95252 w 190502"/>
              <a:gd name="connsiteY3" fmla="*/ 508001 h 508001"/>
              <a:gd name="connsiteX4" fmla="*/ 1 w 190502"/>
              <a:gd name="connsiteY4" fmla="*/ 412751 h 508001"/>
              <a:gd name="connsiteX5" fmla="*/ 3 w 190502"/>
              <a:gd name="connsiteY5" fmla="*/ 95251 h 508001"/>
              <a:gd name="connsiteX6" fmla="*/ 95252 w 190502"/>
              <a:gd name="connsiteY6" fmla="*/ 1 h 508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0502" h="508000">
                <a:moveTo>
                  <a:pt x="95252" y="1"/>
                </a:moveTo>
                <a:cubicBezTo>
                  <a:pt x="147856" y="1"/>
                  <a:pt x="190504" y="42645"/>
                  <a:pt x="190500" y="95251"/>
                </a:cubicBezTo>
                <a:lnTo>
                  <a:pt x="190502" y="412753"/>
                </a:lnTo>
                <a:cubicBezTo>
                  <a:pt x="190503" y="465354"/>
                  <a:pt x="147855" y="508000"/>
                  <a:pt x="95252" y="508001"/>
                </a:cubicBezTo>
                <a:cubicBezTo>
                  <a:pt x="42643" y="507998"/>
                  <a:pt x="-1" y="465355"/>
                  <a:pt x="1" y="412751"/>
                </a:cubicBezTo>
                <a:lnTo>
                  <a:pt x="3" y="95251"/>
                </a:lnTo>
                <a:cubicBezTo>
                  <a:pt x="2" y="42646"/>
                  <a:pt x="42646" y="-2"/>
                  <a:pt x="95252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装饰1"/>
          <p:cNvSpPr/>
          <p:nvPr>
            <p:custDataLst>
              <p:tags r:id="rId7"/>
            </p:custDataLst>
          </p:nvPr>
        </p:nvSpPr>
        <p:spPr>
          <a:xfrm>
            <a:off x="5280549" y="2166432"/>
            <a:ext cx="542414" cy="542414"/>
          </a:xfrm>
          <a:custGeom>
            <a:gdLst>
              <a:gd name="connsiteX0" fmla="*/ 95251 w 548992"/>
              <a:gd name="connsiteY0" fmla="*/ 1 h 548992"/>
              <a:gd name="connsiteX1" fmla="*/ 162602 w 548992"/>
              <a:gd name="connsiteY1" fmla="*/ 27900 h 548992"/>
              <a:gd name="connsiteX2" fmla="*/ 521094 w 548992"/>
              <a:gd name="connsiteY2" fmla="*/ 386391 h 548992"/>
              <a:gd name="connsiteX3" fmla="*/ 521093 w 548992"/>
              <a:gd name="connsiteY3" fmla="*/ 521094 h 548992"/>
              <a:gd name="connsiteX4" fmla="*/ 386390 w 548992"/>
              <a:gd name="connsiteY4" fmla="*/ 521095 h 548992"/>
              <a:gd name="connsiteX5" fmla="*/ 27900 w 548992"/>
              <a:gd name="connsiteY5" fmla="*/ 162604 h 548992"/>
              <a:gd name="connsiteX6" fmla="*/ 27899 w 548992"/>
              <a:gd name="connsiteY6" fmla="*/ 27900 h 548992"/>
              <a:gd name="connsiteX7" fmla="*/ 95251 w 548992"/>
              <a:gd name="connsiteY7" fmla="*/ 1 h 5489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48992" h="548992">
                <a:moveTo>
                  <a:pt x="95251" y="1"/>
                </a:moveTo>
                <a:cubicBezTo>
                  <a:pt x="119628" y="2"/>
                  <a:pt x="144003" y="9301"/>
                  <a:pt x="162602" y="27900"/>
                </a:cubicBezTo>
                <a:lnTo>
                  <a:pt x="521094" y="386391"/>
                </a:lnTo>
                <a:cubicBezTo>
                  <a:pt x="558291" y="423587"/>
                  <a:pt x="558292" y="483897"/>
                  <a:pt x="521093" y="521094"/>
                </a:cubicBezTo>
                <a:cubicBezTo>
                  <a:pt x="483897" y="558291"/>
                  <a:pt x="423587" y="558292"/>
                  <a:pt x="386390" y="521095"/>
                </a:cubicBezTo>
                <a:lnTo>
                  <a:pt x="27900" y="162604"/>
                </a:lnTo>
                <a:cubicBezTo>
                  <a:pt x="-9298" y="125405"/>
                  <a:pt x="-9299" y="65096"/>
                  <a:pt x="27899" y="27900"/>
                </a:cubicBezTo>
                <a:cubicBezTo>
                  <a:pt x="46496" y="9301"/>
                  <a:pt x="70874" y="0"/>
                  <a:pt x="95251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文本框 18"/>
          <p:cNvSpPr txBox="1"/>
          <p:nvPr>
            <p:custDataLst>
              <p:tags r:id="rId8"/>
            </p:custDataLst>
          </p:nvPr>
        </p:nvSpPr>
        <p:spPr>
          <a:xfrm>
            <a:off x="1088599" y="1637813"/>
            <a:ext cx="536143" cy="47176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7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</a:rPr>
              <a:t>01</a:t>
            </a:r>
            <a:endParaRPr lang="zh-CN" altLang="en-US" sz="3600" spc="30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1049112" name="文本框 22"/>
          <p:cNvSpPr txBox="1"/>
          <p:nvPr>
            <p:custDataLst>
              <p:tags r:id="rId9"/>
            </p:custDataLst>
          </p:nvPr>
        </p:nvSpPr>
        <p:spPr>
          <a:xfrm>
            <a:off x="1940784" y="1637813"/>
            <a:ext cx="3241315" cy="99453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木模板：根据设计图纸选择合适的尺寸和规格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114" name="矩形: 圆角"/>
          <p:cNvSpPr/>
          <p:nvPr>
            <p:custDataLst>
              <p:tags r:id="rId10"/>
            </p:custDataLst>
          </p:nvPr>
        </p:nvSpPr>
        <p:spPr>
          <a:xfrm>
            <a:off x="6377291" y="3219906"/>
            <a:ext cx="5119246" cy="1208711"/>
          </a:xfrm>
          <a:custGeom>
            <a:gdLst>
              <a:gd name="connsiteX0" fmla="*/ 95740 w 4502149"/>
              <a:gd name="connsiteY0" fmla="*/ 0 h 1771651"/>
              <a:gd name="connsiteX1" fmla="*/ 4406412 w 4502149"/>
              <a:gd name="connsiteY1" fmla="*/ 1 h 1771651"/>
              <a:gd name="connsiteX2" fmla="*/ 4502149 w 4502149"/>
              <a:gd name="connsiteY2" fmla="*/ 95743 h 1771651"/>
              <a:gd name="connsiteX3" fmla="*/ 4502147 w 4502149"/>
              <a:gd name="connsiteY3" fmla="*/ 1675910 h 1771651"/>
              <a:gd name="connsiteX4" fmla="*/ 4406409 w 4502149"/>
              <a:gd name="connsiteY4" fmla="*/ 1771650 h 1771651"/>
              <a:gd name="connsiteX5" fmla="*/ 95739 w 4502149"/>
              <a:gd name="connsiteY5" fmla="*/ 1771651 h 1771651"/>
              <a:gd name="connsiteX6" fmla="*/ 0 w 4502149"/>
              <a:gd name="connsiteY6" fmla="*/ 1675909 h 1771651"/>
              <a:gd name="connsiteX7" fmla="*/ 1 w 4502149"/>
              <a:gd name="connsiteY7" fmla="*/ 95741 h 1771651"/>
              <a:gd name="connsiteX8" fmla="*/ 95740 w 4502149"/>
              <a:gd name="connsiteY8" fmla="*/ 0 h 17716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502149" h="1771651">
                <a:moveTo>
                  <a:pt x="95740" y="0"/>
                </a:moveTo>
                <a:lnTo>
                  <a:pt x="4406412" y="1"/>
                </a:lnTo>
                <a:cubicBezTo>
                  <a:pt x="4459282" y="2"/>
                  <a:pt x="4502149" y="42866"/>
                  <a:pt x="4502149" y="95743"/>
                </a:cubicBezTo>
                <a:lnTo>
                  <a:pt x="4502147" y="1675910"/>
                </a:lnTo>
                <a:cubicBezTo>
                  <a:pt x="4502146" y="1728786"/>
                  <a:pt x="4459286" y="1771651"/>
                  <a:pt x="4406409" y="1771650"/>
                </a:cubicBezTo>
                <a:lnTo>
                  <a:pt x="95739" y="1771651"/>
                </a:lnTo>
                <a:cubicBezTo>
                  <a:pt x="42864" y="1771651"/>
                  <a:pt x="2" y="1728787"/>
                  <a:pt x="0" y="1675909"/>
                </a:cubicBezTo>
                <a:lnTo>
                  <a:pt x="1" y="95741"/>
                </a:lnTo>
                <a:cubicBezTo>
                  <a:pt x="1" y="42861"/>
                  <a:pt x="42864" y="2"/>
                  <a:pt x="95740" y="0"/>
                </a:cubicBezTo>
                <a:close/>
              </a:path>
            </a:pathLst>
          </a:custGeom>
          <a:solidFill>
            <a:srgbClr val="FFFFFF"/>
          </a:solidFill>
          <a:ln>
            <a:solidFill>
              <a:schemeClr val="tx1">
                <a:alpha val="5000"/>
              </a:schemeClr>
            </a:solidFill>
          </a:ln>
          <a:effectLst>
            <a:outerShdw blurRad="2794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直角三角形"/>
          <p:cNvSpPr/>
          <p:nvPr>
            <p:custDataLst>
              <p:tags r:id="rId11"/>
            </p:custDataLst>
          </p:nvPr>
        </p:nvSpPr>
        <p:spPr>
          <a:xfrm>
            <a:off x="10365444" y="3103272"/>
            <a:ext cx="118512" cy="117262"/>
          </a:xfrm>
          <a:custGeom>
            <a:gdLst>
              <a:gd name="connsiteX0" fmla="*/ 120008 w 120011"/>
              <a:gd name="connsiteY0" fmla="*/ 0 h 118745"/>
              <a:gd name="connsiteX1" fmla="*/ 120011 w 120011"/>
              <a:gd name="connsiteY1" fmla="*/ 118741 h 118745"/>
              <a:gd name="connsiteX2" fmla="*/ 0 w 120011"/>
              <a:gd name="connsiteY2" fmla="*/ 118745 h 1187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20011" h="118745">
                <a:moveTo>
                  <a:pt x="120008" y="0"/>
                </a:moveTo>
                <a:lnTo>
                  <a:pt x="120011" y="118741"/>
                </a:lnTo>
                <a:lnTo>
                  <a:pt x="0" y="118745"/>
                </a:lnTo>
                <a:close/>
              </a:path>
            </a:pathLst>
          </a:cu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矩形: 圆角"/>
          <p:cNvSpPr/>
          <p:nvPr>
            <p:custDataLst>
              <p:tags r:id="rId12"/>
            </p:custDataLst>
          </p:nvPr>
        </p:nvSpPr>
        <p:spPr>
          <a:xfrm>
            <a:off x="10465775" y="3095120"/>
            <a:ext cx="653854" cy="796376"/>
          </a:xfrm>
          <a:custGeom>
            <a:gdLst>
              <a:gd name="connsiteX0" fmla="*/ 29393 w 662125"/>
              <a:gd name="connsiteY0" fmla="*/ 1 h 806450"/>
              <a:gd name="connsiteX1" fmla="*/ 632734 w 662125"/>
              <a:gd name="connsiteY1" fmla="*/ 2 h 806450"/>
              <a:gd name="connsiteX2" fmla="*/ 662124 w 662125"/>
              <a:gd name="connsiteY2" fmla="*/ 29394 h 806450"/>
              <a:gd name="connsiteX3" fmla="*/ 662125 w 662125"/>
              <a:gd name="connsiteY3" fmla="*/ 777060 h 806450"/>
              <a:gd name="connsiteX4" fmla="*/ 632733 w 662125"/>
              <a:gd name="connsiteY4" fmla="*/ 806450 h 806450"/>
              <a:gd name="connsiteX5" fmla="*/ 29392 w 662125"/>
              <a:gd name="connsiteY5" fmla="*/ 806450 h 806450"/>
              <a:gd name="connsiteX6" fmla="*/ 1 w 662125"/>
              <a:gd name="connsiteY6" fmla="*/ 777061 h 806450"/>
              <a:gd name="connsiteX7" fmla="*/ 0 w 662125"/>
              <a:gd name="connsiteY7" fmla="*/ 29394 h 806450"/>
              <a:gd name="connsiteX8" fmla="*/ 29393 w 662125"/>
              <a:gd name="connsiteY8" fmla="*/ 1 h 806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62125" h="806450">
                <a:moveTo>
                  <a:pt x="29393" y="1"/>
                </a:moveTo>
                <a:lnTo>
                  <a:pt x="632734" y="2"/>
                </a:lnTo>
                <a:cubicBezTo>
                  <a:pt x="648966" y="0"/>
                  <a:pt x="662126" y="13159"/>
                  <a:pt x="662124" y="29394"/>
                </a:cubicBezTo>
                <a:lnTo>
                  <a:pt x="662125" y="777060"/>
                </a:lnTo>
                <a:cubicBezTo>
                  <a:pt x="662124" y="793294"/>
                  <a:pt x="648963" y="806451"/>
                  <a:pt x="632733" y="806450"/>
                </a:cubicBezTo>
                <a:lnTo>
                  <a:pt x="29392" y="806450"/>
                </a:lnTo>
                <a:cubicBezTo>
                  <a:pt x="13162" y="806451"/>
                  <a:pt x="0" y="793294"/>
                  <a:pt x="1" y="777061"/>
                </a:cubicBezTo>
                <a:lnTo>
                  <a:pt x="0" y="29394"/>
                </a:lnTo>
                <a:cubicBezTo>
                  <a:pt x="0" y="13161"/>
                  <a:pt x="13159" y="0"/>
                  <a:pt x="29393" y="1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装饰12"/>
          <p:cNvSpPr/>
          <p:nvPr>
            <p:custDataLst>
              <p:tags r:id="rId13"/>
            </p:custDataLst>
          </p:nvPr>
        </p:nvSpPr>
        <p:spPr>
          <a:xfrm>
            <a:off x="6374783" y="3206111"/>
            <a:ext cx="188120" cy="501654"/>
          </a:xfrm>
          <a:custGeom>
            <a:gdLst>
              <a:gd name="connsiteX0" fmla="*/ 95251 w 190501"/>
              <a:gd name="connsiteY0" fmla="*/ 1 h 508000"/>
              <a:gd name="connsiteX1" fmla="*/ 190501 w 190501"/>
              <a:gd name="connsiteY1" fmla="*/ 95254 h 508000"/>
              <a:gd name="connsiteX2" fmla="*/ 190499 w 190501"/>
              <a:gd name="connsiteY2" fmla="*/ 412751 h 508000"/>
              <a:gd name="connsiteX3" fmla="*/ 95253 w 190501"/>
              <a:gd name="connsiteY3" fmla="*/ 508000 h 508000"/>
              <a:gd name="connsiteX4" fmla="*/ 0 w 190501"/>
              <a:gd name="connsiteY4" fmla="*/ 412750 h 508000"/>
              <a:gd name="connsiteX5" fmla="*/ 2 w 190501"/>
              <a:gd name="connsiteY5" fmla="*/ 95245 h 508000"/>
              <a:gd name="connsiteX6" fmla="*/ 95251 w 190501"/>
              <a:gd name="connsiteY6" fmla="*/ 1 h 50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0501" h="508000">
                <a:moveTo>
                  <a:pt x="95251" y="1"/>
                </a:moveTo>
                <a:cubicBezTo>
                  <a:pt x="147857" y="-2"/>
                  <a:pt x="190506" y="42645"/>
                  <a:pt x="190501" y="95254"/>
                </a:cubicBezTo>
                <a:lnTo>
                  <a:pt x="190499" y="412751"/>
                </a:lnTo>
                <a:cubicBezTo>
                  <a:pt x="190508" y="465352"/>
                  <a:pt x="147855" y="507997"/>
                  <a:pt x="95253" y="508000"/>
                </a:cubicBezTo>
                <a:cubicBezTo>
                  <a:pt x="42646" y="508001"/>
                  <a:pt x="4" y="465352"/>
                  <a:pt x="0" y="412750"/>
                </a:cubicBezTo>
                <a:lnTo>
                  <a:pt x="2" y="95245"/>
                </a:lnTo>
                <a:cubicBezTo>
                  <a:pt x="-1" y="42641"/>
                  <a:pt x="42653" y="-5"/>
                  <a:pt x="95251" y="1"/>
                </a:cubicBezTo>
                <a:close/>
              </a:path>
            </a:pathLst>
          </a:custGeom>
          <a:solidFill>
            <a:schemeClr val="accent6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装饰11"/>
          <p:cNvSpPr/>
          <p:nvPr>
            <p:custDataLst>
              <p:tags r:id="rId14"/>
            </p:custDataLst>
          </p:nvPr>
        </p:nvSpPr>
        <p:spPr>
          <a:xfrm>
            <a:off x="6374783" y="3206111"/>
            <a:ext cx="501654" cy="188120"/>
          </a:xfrm>
          <a:custGeom>
            <a:gdLst>
              <a:gd name="connsiteX0" fmla="*/ 412751 w 508001"/>
              <a:gd name="connsiteY0" fmla="*/ 1 h 190500"/>
              <a:gd name="connsiteX1" fmla="*/ 508001 w 508001"/>
              <a:gd name="connsiteY1" fmla="*/ 95250 h 190500"/>
              <a:gd name="connsiteX2" fmla="*/ 412750 w 508001"/>
              <a:gd name="connsiteY2" fmla="*/ 190497 h 190500"/>
              <a:gd name="connsiteX3" fmla="*/ 95249 w 508001"/>
              <a:gd name="connsiteY3" fmla="*/ 190500 h 190500"/>
              <a:gd name="connsiteX4" fmla="*/ 0 w 508001"/>
              <a:gd name="connsiteY4" fmla="*/ 95247 h 190500"/>
              <a:gd name="connsiteX5" fmla="*/ 95246 w 508001"/>
              <a:gd name="connsiteY5" fmla="*/ 2 h 190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08000" h="190500">
                <a:moveTo>
                  <a:pt x="412751" y="1"/>
                </a:moveTo>
                <a:cubicBezTo>
                  <a:pt x="465355" y="-5"/>
                  <a:pt x="508002" y="42644"/>
                  <a:pt x="508001" y="95250"/>
                </a:cubicBezTo>
                <a:cubicBezTo>
                  <a:pt x="508003" y="147854"/>
                  <a:pt x="465357" y="190496"/>
                  <a:pt x="412750" y="190497"/>
                </a:cubicBezTo>
                <a:lnTo>
                  <a:pt x="95249" y="190500"/>
                </a:lnTo>
                <a:cubicBezTo>
                  <a:pt x="42645" y="190501"/>
                  <a:pt x="4" y="147857"/>
                  <a:pt x="0" y="95247"/>
                </a:cubicBezTo>
                <a:cubicBezTo>
                  <a:pt x="3" y="42643"/>
                  <a:pt x="42649" y="-4"/>
                  <a:pt x="95246" y="2"/>
                </a:cubicBezTo>
                <a:close/>
              </a:path>
            </a:pathLst>
          </a:custGeom>
          <a:solidFill>
            <a:schemeClr val="accent6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装饰10"/>
          <p:cNvSpPr/>
          <p:nvPr>
            <p:custDataLst>
              <p:tags r:id="rId15"/>
            </p:custDataLst>
          </p:nvPr>
        </p:nvSpPr>
        <p:spPr>
          <a:xfrm>
            <a:off x="6371020" y="3210500"/>
            <a:ext cx="542414" cy="542414"/>
          </a:xfrm>
          <a:custGeom>
            <a:gdLst>
              <a:gd name="connsiteX0" fmla="*/ 95253 w 548986"/>
              <a:gd name="connsiteY0" fmla="*/ 0 h 548988"/>
              <a:gd name="connsiteX1" fmla="*/ 162603 w 548986"/>
              <a:gd name="connsiteY1" fmla="*/ 27900 h 548988"/>
              <a:gd name="connsiteX2" fmla="*/ 521093 w 548986"/>
              <a:gd name="connsiteY2" fmla="*/ 386386 h 548988"/>
              <a:gd name="connsiteX3" fmla="*/ 548986 w 548986"/>
              <a:gd name="connsiteY3" fmla="*/ 453739 h 548988"/>
              <a:gd name="connsiteX4" fmla="*/ 521092 w 548986"/>
              <a:gd name="connsiteY4" fmla="*/ 521091 h 548988"/>
              <a:gd name="connsiteX5" fmla="*/ 386391 w 548986"/>
              <a:gd name="connsiteY5" fmla="*/ 521091 h 548988"/>
              <a:gd name="connsiteX6" fmla="*/ 27903 w 548986"/>
              <a:gd name="connsiteY6" fmla="*/ 162597 h 548988"/>
              <a:gd name="connsiteX7" fmla="*/ 27901 w 548986"/>
              <a:gd name="connsiteY7" fmla="*/ 27902 h 548988"/>
              <a:gd name="connsiteX8" fmla="*/ 95253 w 548986"/>
              <a:gd name="connsiteY8" fmla="*/ 0 h 5489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48986" h="548988">
                <a:moveTo>
                  <a:pt x="95253" y="0"/>
                </a:moveTo>
                <a:cubicBezTo>
                  <a:pt x="119627" y="0"/>
                  <a:pt x="144003" y="9298"/>
                  <a:pt x="162603" y="27900"/>
                </a:cubicBezTo>
                <a:lnTo>
                  <a:pt x="521093" y="386386"/>
                </a:lnTo>
                <a:cubicBezTo>
                  <a:pt x="539692" y="404984"/>
                  <a:pt x="548996" y="429365"/>
                  <a:pt x="548986" y="453739"/>
                </a:cubicBezTo>
                <a:cubicBezTo>
                  <a:pt x="548988" y="478117"/>
                  <a:pt x="539693" y="502491"/>
                  <a:pt x="521092" y="521091"/>
                </a:cubicBezTo>
                <a:cubicBezTo>
                  <a:pt x="483897" y="558294"/>
                  <a:pt x="423588" y="558282"/>
                  <a:pt x="386391" y="521091"/>
                </a:cubicBezTo>
                <a:lnTo>
                  <a:pt x="27903" y="162597"/>
                </a:lnTo>
                <a:cubicBezTo>
                  <a:pt x="-9300" y="125409"/>
                  <a:pt x="-9301" y="65098"/>
                  <a:pt x="27901" y="27902"/>
                </a:cubicBezTo>
                <a:cubicBezTo>
                  <a:pt x="46499" y="9299"/>
                  <a:pt x="70876" y="0"/>
                  <a:pt x="95253" y="0"/>
                </a:cubicBezTo>
                <a:close/>
              </a:path>
            </a:pathLst>
          </a:custGeom>
          <a:solidFill>
            <a:schemeClr val="accent6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文本框 12"/>
          <p:cNvSpPr txBox="1"/>
          <p:nvPr>
            <p:custDataLst>
              <p:tags r:id="rId16"/>
            </p:custDataLst>
          </p:nvPr>
        </p:nvSpPr>
        <p:spPr>
          <a:xfrm>
            <a:off x="10524719" y="3370403"/>
            <a:ext cx="536143" cy="47176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7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</a:rPr>
              <a:t>04</a:t>
            </a:r>
            <a:endParaRPr lang="zh-CN" altLang="en-US" sz="3600" spc="30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1049128" name="矩形: 圆角"/>
          <p:cNvSpPr/>
          <p:nvPr>
            <p:custDataLst>
              <p:tags r:id="rId17"/>
            </p:custDataLst>
          </p:nvPr>
        </p:nvSpPr>
        <p:spPr>
          <a:xfrm>
            <a:off x="6377291" y="1511146"/>
            <a:ext cx="5119246" cy="1208987"/>
          </a:xfrm>
          <a:custGeom>
            <a:gdLst>
              <a:gd name="connsiteX0" fmla="*/ 95740 w 4502149"/>
              <a:gd name="connsiteY0" fmla="*/ 0 h 1771651"/>
              <a:gd name="connsiteX1" fmla="*/ 4406412 w 4502149"/>
              <a:gd name="connsiteY1" fmla="*/ 1 h 1771651"/>
              <a:gd name="connsiteX2" fmla="*/ 4502149 w 4502149"/>
              <a:gd name="connsiteY2" fmla="*/ 95743 h 1771651"/>
              <a:gd name="connsiteX3" fmla="*/ 4502147 w 4502149"/>
              <a:gd name="connsiteY3" fmla="*/ 1675910 h 1771651"/>
              <a:gd name="connsiteX4" fmla="*/ 4406409 w 4502149"/>
              <a:gd name="connsiteY4" fmla="*/ 1771650 h 1771651"/>
              <a:gd name="connsiteX5" fmla="*/ 95739 w 4502149"/>
              <a:gd name="connsiteY5" fmla="*/ 1771651 h 1771651"/>
              <a:gd name="connsiteX6" fmla="*/ 0 w 4502149"/>
              <a:gd name="connsiteY6" fmla="*/ 1675909 h 1771651"/>
              <a:gd name="connsiteX7" fmla="*/ 1 w 4502149"/>
              <a:gd name="connsiteY7" fmla="*/ 95741 h 1771651"/>
              <a:gd name="connsiteX8" fmla="*/ 95740 w 4502149"/>
              <a:gd name="connsiteY8" fmla="*/ 0 h 17716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502149" h="1771651">
                <a:moveTo>
                  <a:pt x="95740" y="0"/>
                </a:moveTo>
                <a:lnTo>
                  <a:pt x="4406412" y="1"/>
                </a:lnTo>
                <a:cubicBezTo>
                  <a:pt x="4459282" y="2"/>
                  <a:pt x="4502149" y="42866"/>
                  <a:pt x="4502149" y="95743"/>
                </a:cubicBezTo>
                <a:lnTo>
                  <a:pt x="4502147" y="1675910"/>
                </a:lnTo>
                <a:cubicBezTo>
                  <a:pt x="4502146" y="1728786"/>
                  <a:pt x="4459286" y="1771651"/>
                  <a:pt x="4406409" y="1771650"/>
                </a:cubicBezTo>
                <a:lnTo>
                  <a:pt x="95739" y="1771651"/>
                </a:lnTo>
                <a:cubicBezTo>
                  <a:pt x="42864" y="1771651"/>
                  <a:pt x="2" y="1728787"/>
                  <a:pt x="0" y="1675909"/>
                </a:cubicBezTo>
                <a:lnTo>
                  <a:pt x="1" y="95741"/>
                </a:lnTo>
                <a:cubicBezTo>
                  <a:pt x="1" y="42861"/>
                  <a:pt x="42864" y="2"/>
                  <a:pt x="95740" y="0"/>
                </a:cubicBezTo>
                <a:close/>
              </a:path>
            </a:pathLst>
          </a:custGeom>
          <a:solidFill>
            <a:srgbClr val="FFFFFF"/>
          </a:solidFill>
          <a:ln>
            <a:solidFill>
              <a:schemeClr val="tx1">
                <a:alpha val="5000"/>
              </a:schemeClr>
            </a:solidFill>
          </a:ln>
          <a:effectLst>
            <a:outerShdw blurRad="2794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0" name="直角三角形"/>
          <p:cNvSpPr/>
          <p:nvPr>
            <p:custDataLst>
              <p:tags r:id="rId18"/>
            </p:custDataLst>
          </p:nvPr>
        </p:nvSpPr>
        <p:spPr>
          <a:xfrm>
            <a:off x="10366071" y="1396392"/>
            <a:ext cx="118512" cy="117262"/>
          </a:xfrm>
          <a:custGeom>
            <a:gdLst>
              <a:gd name="connsiteX0" fmla="*/ 120008 w 120011"/>
              <a:gd name="connsiteY0" fmla="*/ 0 h 118745"/>
              <a:gd name="connsiteX1" fmla="*/ 120011 w 120011"/>
              <a:gd name="connsiteY1" fmla="*/ 118741 h 118745"/>
              <a:gd name="connsiteX2" fmla="*/ 0 w 120011"/>
              <a:gd name="connsiteY2" fmla="*/ 118745 h 1187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20011" h="118745">
                <a:moveTo>
                  <a:pt x="120008" y="0"/>
                </a:moveTo>
                <a:lnTo>
                  <a:pt x="120011" y="118741"/>
                </a:lnTo>
                <a:lnTo>
                  <a:pt x="0" y="118745"/>
                </a:lnTo>
                <a:close/>
              </a:path>
            </a:pathLst>
          </a:cu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2" name="矩形: 圆角"/>
          <p:cNvSpPr/>
          <p:nvPr>
            <p:custDataLst>
              <p:tags r:id="rId19"/>
            </p:custDataLst>
          </p:nvPr>
        </p:nvSpPr>
        <p:spPr>
          <a:xfrm>
            <a:off x="10466402" y="1388240"/>
            <a:ext cx="653854" cy="796376"/>
          </a:xfrm>
          <a:custGeom>
            <a:gdLst>
              <a:gd name="connsiteX0" fmla="*/ 29393 w 662125"/>
              <a:gd name="connsiteY0" fmla="*/ 1 h 806450"/>
              <a:gd name="connsiteX1" fmla="*/ 632734 w 662125"/>
              <a:gd name="connsiteY1" fmla="*/ 2 h 806450"/>
              <a:gd name="connsiteX2" fmla="*/ 662124 w 662125"/>
              <a:gd name="connsiteY2" fmla="*/ 29394 h 806450"/>
              <a:gd name="connsiteX3" fmla="*/ 662125 w 662125"/>
              <a:gd name="connsiteY3" fmla="*/ 777060 h 806450"/>
              <a:gd name="connsiteX4" fmla="*/ 632733 w 662125"/>
              <a:gd name="connsiteY4" fmla="*/ 806450 h 806450"/>
              <a:gd name="connsiteX5" fmla="*/ 29392 w 662125"/>
              <a:gd name="connsiteY5" fmla="*/ 806450 h 806450"/>
              <a:gd name="connsiteX6" fmla="*/ 1 w 662125"/>
              <a:gd name="connsiteY6" fmla="*/ 777061 h 806450"/>
              <a:gd name="connsiteX7" fmla="*/ 0 w 662125"/>
              <a:gd name="connsiteY7" fmla="*/ 29394 h 806450"/>
              <a:gd name="connsiteX8" fmla="*/ 29393 w 662125"/>
              <a:gd name="connsiteY8" fmla="*/ 1 h 806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62125" h="806450">
                <a:moveTo>
                  <a:pt x="29393" y="1"/>
                </a:moveTo>
                <a:lnTo>
                  <a:pt x="632734" y="2"/>
                </a:lnTo>
                <a:cubicBezTo>
                  <a:pt x="648966" y="0"/>
                  <a:pt x="662126" y="13159"/>
                  <a:pt x="662124" y="29394"/>
                </a:cubicBezTo>
                <a:lnTo>
                  <a:pt x="662125" y="777060"/>
                </a:lnTo>
                <a:cubicBezTo>
                  <a:pt x="662124" y="793294"/>
                  <a:pt x="648963" y="806451"/>
                  <a:pt x="632733" y="806450"/>
                </a:cubicBezTo>
                <a:lnTo>
                  <a:pt x="29392" y="806450"/>
                </a:lnTo>
                <a:cubicBezTo>
                  <a:pt x="13162" y="806451"/>
                  <a:pt x="0" y="793294"/>
                  <a:pt x="1" y="777061"/>
                </a:cubicBezTo>
                <a:lnTo>
                  <a:pt x="0" y="29394"/>
                </a:lnTo>
                <a:cubicBezTo>
                  <a:pt x="0" y="13161"/>
                  <a:pt x="13159" y="0"/>
                  <a:pt x="29393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4" name="装饰6"/>
          <p:cNvSpPr/>
          <p:nvPr>
            <p:custDataLst>
              <p:tags r:id="rId20"/>
            </p:custDataLst>
          </p:nvPr>
        </p:nvSpPr>
        <p:spPr>
          <a:xfrm>
            <a:off x="6371020" y="2538283"/>
            <a:ext cx="501654" cy="188120"/>
          </a:xfrm>
          <a:custGeom>
            <a:gdLst>
              <a:gd name="connsiteX0" fmla="*/ 95256 w 508002"/>
              <a:gd name="connsiteY0" fmla="*/ 1 h 190501"/>
              <a:gd name="connsiteX1" fmla="*/ 412752 w 508002"/>
              <a:gd name="connsiteY1" fmla="*/ 1 h 190501"/>
              <a:gd name="connsiteX2" fmla="*/ 508002 w 508002"/>
              <a:gd name="connsiteY2" fmla="*/ 95249 h 190501"/>
              <a:gd name="connsiteX3" fmla="*/ 412751 w 508002"/>
              <a:gd name="connsiteY3" fmla="*/ 190501 h 190501"/>
              <a:gd name="connsiteX4" fmla="*/ 95248 w 508002"/>
              <a:gd name="connsiteY4" fmla="*/ 190500 h 190501"/>
              <a:gd name="connsiteX5" fmla="*/ 1 w 508002"/>
              <a:gd name="connsiteY5" fmla="*/ 95251 h 190501"/>
              <a:gd name="connsiteX6" fmla="*/ 95256 w 508002"/>
              <a:gd name="connsiteY6" fmla="*/ 1 h 1905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08002" h="190501">
                <a:moveTo>
                  <a:pt x="95256" y="1"/>
                </a:moveTo>
                <a:lnTo>
                  <a:pt x="412752" y="1"/>
                </a:lnTo>
                <a:cubicBezTo>
                  <a:pt x="465351" y="-6"/>
                  <a:pt x="508001" y="42646"/>
                  <a:pt x="508002" y="95249"/>
                </a:cubicBezTo>
                <a:cubicBezTo>
                  <a:pt x="508002" y="147854"/>
                  <a:pt x="465351" y="190499"/>
                  <a:pt x="412751" y="190501"/>
                </a:cubicBezTo>
                <a:lnTo>
                  <a:pt x="95248" y="190500"/>
                </a:lnTo>
                <a:cubicBezTo>
                  <a:pt x="42644" y="190503"/>
                  <a:pt x="0" y="147849"/>
                  <a:pt x="1" y="95251"/>
                </a:cubicBezTo>
                <a:cubicBezTo>
                  <a:pt x="1" y="42645"/>
                  <a:pt x="42647" y="-3"/>
                  <a:pt x="95256" y="1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6" name="装饰5"/>
          <p:cNvSpPr/>
          <p:nvPr>
            <p:custDataLst>
              <p:tags r:id="rId21"/>
            </p:custDataLst>
          </p:nvPr>
        </p:nvSpPr>
        <p:spPr>
          <a:xfrm>
            <a:off x="6371020" y="2224749"/>
            <a:ext cx="188120" cy="501654"/>
          </a:xfrm>
          <a:custGeom>
            <a:gdLst>
              <a:gd name="connsiteX0" fmla="*/ 95250 w 190502"/>
              <a:gd name="connsiteY0" fmla="*/ 1 h 508001"/>
              <a:gd name="connsiteX1" fmla="*/ 190500 w 190502"/>
              <a:gd name="connsiteY1" fmla="*/ 95252 h 508001"/>
              <a:gd name="connsiteX2" fmla="*/ 190502 w 190502"/>
              <a:gd name="connsiteY2" fmla="*/ 412753 h 508001"/>
              <a:gd name="connsiteX3" fmla="*/ 95251 w 190502"/>
              <a:gd name="connsiteY3" fmla="*/ 508001 h 508001"/>
              <a:gd name="connsiteX4" fmla="*/ 1 w 190502"/>
              <a:gd name="connsiteY4" fmla="*/ 412754 h 508001"/>
              <a:gd name="connsiteX5" fmla="*/ 2 w 190502"/>
              <a:gd name="connsiteY5" fmla="*/ 95251 h 508001"/>
              <a:gd name="connsiteX6" fmla="*/ 95250 w 190502"/>
              <a:gd name="connsiteY6" fmla="*/ 1 h 508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0502" h="508000">
                <a:moveTo>
                  <a:pt x="95250" y="1"/>
                </a:moveTo>
                <a:cubicBezTo>
                  <a:pt x="147854" y="-2"/>
                  <a:pt x="190499" y="42646"/>
                  <a:pt x="190500" y="95252"/>
                </a:cubicBezTo>
                <a:lnTo>
                  <a:pt x="190502" y="412753"/>
                </a:lnTo>
                <a:cubicBezTo>
                  <a:pt x="190504" y="465355"/>
                  <a:pt x="147858" y="508000"/>
                  <a:pt x="95251" y="508001"/>
                </a:cubicBezTo>
                <a:cubicBezTo>
                  <a:pt x="42645" y="508000"/>
                  <a:pt x="-1" y="465355"/>
                  <a:pt x="1" y="412754"/>
                </a:cubicBezTo>
                <a:lnTo>
                  <a:pt x="2" y="95251"/>
                </a:lnTo>
                <a:cubicBezTo>
                  <a:pt x="-2" y="42646"/>
                  <a:pt x="42646" y="0"/>
                  <a:pt x="95250" y="1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8" name="装饰4"/>
          <p:cNvSpPr/>
          <p:nvPr>
            <p:custDataLst>
              <p:tags r:id="rId22"/>
            </p:custDataLst>
          </p:nvPr>
        </p:nvSpPr>
        <p:spPr>
          <a:xfrm>
            <a:off x="6375410" y="2187752"/>
            <a:ext cx="542414" cy="542414"/>
          </a:xfrm>
          <a:custGeom>
            <a:gdLst>
              <a:gd name="connsiteX0" fmla="*/ 453740 w 548990"/>
              <a:gd name="connsiteY0" fmla="*/ 1 h 548986"/>
              <a:gd name="connsiteX1" fmla="*/ 521093 w 548990"/>
              <a:gd name="connsiteY1" fmla="*/ 27894 h 548986"/>
              <a:gd name="connsiteX2" fmla="*/ 521092 w 548990"/>
              <a:gd name="connsiteY2" fmla="*/ 162597 h 548986"/>
              <a:gd name="connsiteX3" fmla="*/ 162600 w 548990"/>
              <a:gd name="connsiteY3" fmla="*/ 521084 h 548986"/>
              <a:gd name="connsiteX4" fmla="*/ 27902 w 548990"/>
              <a:gd name="connsiteY4" fmla="*/ 521086 h 548986"/>
              <a:gd name="connsiteX5" fmla="*/ 27902 w 548990"/>
              <a:gd name="connsiteY5" fmla="*/ 386383 h 548986"/>
              <a:gd name="connsiteX6" fmla="*/ 386388 w 548990"/>
              <a:gd name="connsiteY6" fmla="*/ 27893 h 548986"/>
              <a:gd name="connsiteX7" fmla="*/ 453740 w 548990"/>
              <a:gd name="connsiteY7" fmla="*/ 1 h 548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48990" h="548986">
                <a:moveTo>
                  <a:pt x="453740" y="1"/>
                </a:moveTo>
                <a:cubicBezTo>
                  <a:pt x="478118" y="-1"/>
                  <a:pt x="502492" y="9294"/>
                  <a:pt x="521093" y="27894"/>
                </a:cubicBezTo>
                <a:cubicBezTo>
                  <a:pt x="558295" y="65092"/>
                  <a:pt x="558285" y="125399"/>
                  <a:pt x="521092" y="162597"/>
                </a:cubicBezTo>
                <a:lnTo>
                  <a:pt x="162600" y="521084"/>
                </a:lnTo>
                <a:cubicBezTo>
                  <a:pt x="125409" y="558287"/>
                  <a:pt x="65100" y="558287"/>
                  <a:pt x="27902" y="521086"/>
                </a:cubicBezTo>
                <a:cubicBezTo>
                  <a:pt x="-9301" y="483887"/>
                  <a:pt x="-9298" y="423582"/>
                  <a:pt x="27902" y="386383"/>
                </a:cubicBezTo>
                <a:lnTo>
                  <a:pt x="386388" y="27893"/>
                </a:lnTo>
                <a:cubicBezTo>
                  <a:pt x="404986" y="9294"/>
                  <a:pt x="429367" y="-9"/>
                  <a:pt x="453740" y="1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0" name="文本框 12"/>
          <p:cNvSpPr txBox="1"/>
          <p:nvPr>
            <p:custDataLst>
              <p:tags r:id="rId23"/>
            </p:custDataLst>
          </p:nvPr>
        </p:nvSpPr>
        <p:spPr>
          <a:xfrm>
            <a:off x="10525346" y="1666032"/>
            <a:ext cx="536143" cy="47176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7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</a:rPr>
              <a:t>02</a:t>
            </a:r>
            <a:endParaRPr lang="zh-CN" altLang="en-US" sz="3600" spc="30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1049142" name="矩形: 圆角"/>
          <p:cNvSpPr/>
          <p:nvPr>
            <p:custDataLst>
              <p:tags r:id="rId24"/>
            </p:custDataLst>
          </p:nvPr>
        </p:nvSpPr>
        <p:spPr>
          <a:xfrm>
            <a:off x="694800" y="3219279"/>
            <a:ext cx="5119246" cy="1208711"/>
          </a:xfrm>
          <a:prstGeom prst="roundRect">
            <a:avLst>
              <a:gd name="adj" fmla="val 5404"/>
            </a:avLst>
          </a:prstGeom>
          <a:solidFill>
            <a:srgbClr val="FFFFFF"/>
          </a:solidFill>
          <a:ln>
            <a:solidFill>
              <a:schemeClr val="tx1">
                <a:alpha val="5000"/>
              </a:schemeClr>
            </a:solidFill>
          </a:ln>
          <a:effectLst>
            <a:outerShdw blurRad="2794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4" name="直角三角形"/>
          <p:cNvSpPr/>
          <p:nvPr>
            <p:custDataLst>
              <p:tags r:id="rId25"/>
            </p:custDataLst>
          </p:nvPr>
        </p:nvSpPr>
        <p:spPr>
          <a:xfrm>
            <a:off x="1665501" y="3103272"/>
            <a:ext cx="118511" cy="117260"/>
          </a:xfrm>
          <a:prstGeom prst="rtTriangle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6" name="矩形: 圆角"/>
          <p:cNvSpPr/>
          <p:nvPr>
            <p:custDataLst>
              <p:tags r:id="rId26"/>
            </p:custDataLst>
          </p:nvPr>
        </p:nvSpPr>
        <p:spPr>
          <a:xfrm>
            <a:off x="1029654" y="3095120"/>
            <a:ext cx="653853" cy="796376"/>
          </a:xfrm>
          <a:prstGeom prst="roundRect">
            <a:avLst>
              <a:gd name="adj" fmla="val 4439"/>
            </a:avLst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8" name="文本框 9"/>
          <p:cNvSpPr txBox="1"/>
          <p:nvPr>
            <p:custDataLst>
              <p:tags r:id="rId27"/>
            </p:custDataLst>
          </p:nvPr>
        </p:nvSpPr>
        <p:spPr>
          <a:xfrm>
            <a:off x="1088599" y="3367894"/>
            <a:ext cx="536143" cy="47176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7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</a:rPr>
              <a:t>03</a:t>
            </a:r>
            <a:endParaRPr lang="zh-CN" altLang="en-US" sz="3600" spc="30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1049150" name="装饰9"/>
          <p:cNvSpPr/>
          <p:nvPr>
            <p:custDataLst>
              <p:tags r:id="rId28"/>
            </p:custDataLst>
          </p:nvPr>
        </p:nvSpPr>
        <p:spPr>
          <a:xfrm>
            <a:off x="5634215" y="3206111"/>
            <a:ext cx="188120" cy="501654"/>
          </a:xfrm>
          <a:custGeom>
            <a:gdLst>
              <a:gd name="connsiteX0" fmla="*/ 95253 w 190504"/>
              <a:gd name="connsiteY0" fmla="*/ 1 h 508001"/>
              <a:gd name="connsiteX1" fmla="*/ 190504 w 190504"/>
              <a:gd name="connsiteY1" fmla="*/ 95248 h 508001"/>
              <a:gd name="connsiteX2" fmla="*/ 190502 w 190504"/>
              <a:gd name="connsiteY2" fmla="*/ 412751 h 508001"/>
              <a:gd name="connsiteX3" fmla="*/ 95250 w 190504"/>
              <a:gd name="connsiteY3" fmla="*/ 508001 h 508001"/>
              <a:gd name="connsiteX4" fmla="*/ 1 w 190504"/>
              <a:gd name="connsiteY4" fmla="*/ 412753 h 508001"/>
              <a:gd name="connsiteX5" fmla="*/ 4 w 190504"/>
              <a:gd name="connsiteY5" fmla="*/ 95256 h 508001"/>
              <a:gd name="connsiteX6" fmla="*/ 95253 w 190504"/>
              <a:gd name="connsiteY6" fmla="*/ 1 h 508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0504" h="508000">
                <a:moveTo>
                  <a:pt x="95253" y="1"/>
                </a:moveTo>
                <a:cubicBezTo>
                  <a:pt x="147852" y="-1"/>
                  <a:pt x="190502" y="42646"/>
                  <a:pt x="190504" y="95248"/>
                </a:cubicBezTo>
                <a:lnTo>
                  <a:pt x="190502" y="412751"/>
                </a:lnTo>
                <a:cubicBezTo>
                  <a:pt x="190502" y="465351"/>
                  <a:pt x="147855" y="508000"/>
                  <a:pt x="95250" y="508001"/>
                </a:cubicBezTo>
                <a:cubicBezTo>
                  <a:pt x="42647" y="508002"/>
                  <a:pt x="-1" y="465354"/>
                  <a:pt x="1" y="412753"/>
                </a:cubicBezTo>
                <a:lnTo>
                  <a:pt x="4" y="95256"/>
                </a:lnTo>
                <a:cubicBezTo>
                  <a:pt x="2" y="42649"/>
                  <a:pt x="42646" y="-1"/>
                  <a:pt x="95253" y="1"/>
                </a:cubicBezTo>
                <a:close/>
              </a:path>
            </a:pathLst>
          </a:custGeom>
          <a:solidFill>
            <a:schemeClr val="accent5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2" name="装饰8"/>
          <p:cNvSpPr/>
          <p:nvPr>
            <p:custDataLst>
              <p:tags r:id="rId29"/>
            </p:custDataLst>
          </p:nvPr>
        </p:nvSpPr>
        <p:spPr>
          <a:xfrm>
            <a:off x="5283684" y="3210500"/>
            <a:ext cx="542414" cy="542414"/>
          </a:xfrm>
          <a:custGeom>
            <a:gdLst>
              <a:gd name="connsiteX0" fmla="*/ 453742 w 548992"/>
              <a:gd name="connsiteY0" fmla="*/ 0 h 548991"/>
              <a:gd name="connsiteX1" fmla="*/ 521094 w 548992"/>
              <a:gd name="connsiteY1" fmla="*/ 27899 h 548991"/>
              <a:gd name="connsiteX2" fmla="*/ 521096 w 548992"/>
              <a:gd name="connsiteY2" fmla="*/ 162601 h 548991"/>
              <a:gd name="connsiteX3" fmla="*/ 162604 w 548992"/>
              <a:gd name="connsiteY3" fmla="*/ 521093 h 548991"/>
              <a:gd name="connsiteX4" fmla="*/ 27901 w 548992"/>
              <a:gd name="connsiteY4" fmla="*/ 521091 h 548991"/>
              <a:gd name="connsiteX5" fmla="*/ 1 w 548992"/>
              <a:gd name="connsiteY5" fmla="*/ 453741 h 548991"/>
              <a:gd name="connsiteX6" fmla="*/ 27902 w 548992"/>
              <a:gd name="connsiteY6" fmla="*/ 386390 h 548991"/>
              <a:gd name="connsiteX7" fmla="*/ 386390 w 548992"/>
              <a:gd name="connsiteY7" fmla="*/ 27899 h 548991"/>
              <a:gd name="connsiteX8" fmla="*/ 453742 w 548992"/>
              <a:gd name="connsiteY8" fmla="*/ 0 h 548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48992" h="548991">
                <a:moveTo>
                  <a:pt x="453742" y="0"/>
                </a:moveTo>
                <a:cubicBezTo>
                  <a:pt x="478119" y="0"/>
                  <a:pt x="502498" y="9300"/>
                  <a:pt x="521094" y="27899"/>
                </a:cubicBezTo>
                <a:cubicBezTo>
                  <a:pt x="558291" y="65095"/>
                  <a:pt x="558292" y="125404"/>
                  <a:pt x="521096" y="162601"/>
                </a:cubicBezTo>
                <a:lnTo>
                  <a:pt x="162604" y="521093"/>
                </a:lnTo>
                <a:cubicBezTo>
                  <a:pt x="125406" y="558289"/>
                  <a:pt x="65096" y="558293"/>
                  <a:pt x="27901" y="521091"/>
                </a:cubicBezTo>
                <a:cubicBezTo>
                  <a:pt x="9302" y="502497"/>
                  <a:pt x="0" y="478118"/>
                  <a:pt x="1" y="453741"/>
                </a:cubicBezTo>
                <a:cubicBezTo>
                  <a:pt x="3" y="429365"/>
                  <a:pt x="9302" y="404990"/>
                  <a:pt x="27902" y="386390"/>
                </a:cubicBezTo>
                <a:lnTo>
                  <a:pt x="386390" y="27899"/>
                </a:lnTo>
                <a:cubicBezTo>
                  <a:pt x="404991" y="9299"/>
                  <a:pt x="429368" y="1"/>
                  <a:pt x="453742" y="0"/>
                </a:cubicBezTo>
                <a:close/>
              </a:path>
            </a:pathLst>
          </a:custGeom>
          <a:solidFill>
            <a:schemeClr val="accent5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4" name="装饰7"/>
          <p:cNvSpPr/>
          <p:nvPr>
            <p:custDataLst>
              <p:tags r:id="rId30"/>
            </p:custDataLst>
          </p:nvPr>
        </p:nvSpPr>
        <p:spPr>
          <a:xfrm>
            <a:off x="5320681" y="3206111"/>
            <a:ext cx="501654" cy="188120"/>
          </a:xfrm>
          <a:custGeom>
            <a:gdLst>
              <a:gd name="connsiteX0" fmla="*/ 412756 w 508001"/>
              <a:gd name="connsiteY0" fmla="*/ 1 h 190502"/>
              <a:gd name="connsiteX1" fmla="*/ 508001 w 508001"/>
              <a:gd name="connsiteY1" fmla="*/ 95251 h 190502"/>
              <a:gd name="connsiteX2" fmla="*/ 412751 w 508001"/>
              <a:gd name="connsiteY2" fmla="*/ 190502 h 190502"/>
              <a:gd name="connsiteX3" fmla="*/ 95253 w 508001"/>
              <a:gd name="connsiteY3" fmla="*/ 190499 h 190502"/>
              <a:gd name="connsiteX4" fmla="*/ 1 w 508001"/>
              <a:gd name="connsiteY4" fmla="*/ 95250 h 190502"/>
              <a:gd name="connsiteX5" fmla="*/ 95253 w 508001"/>
              <a:gd name="connsiteY5" fmla="*/ 3 h 19050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08000" h="190502">
                <a:moveTo>
                  <a:pt x="412756" y="1"/>
                </a:moveTo>
                <a:cubicBezTo>
                  <a:pt x="465355" y="-1"/>
                  <a:pt x="507999" y="42648"/>
                  <a:pt x="508001" y="95251"/>
                </a:cubicBezTo>
                <a:cubicBezTo>
                  <a:pt x="508000" y="147860"/>
                  <a:pt x="465354" y="190504"/>
                  <a:pt x="412751" y="190502"/>
                </a:cubicBezTo>
                <a:lnTo>
                  <a:pt x="95253" y="190499"/>
                </a:lnTo>
                <a:cubicBezTo>
                  <a:pt x="42645" y="190500"/>
                  <a:pt x="-1" y="147855"/>
                  <a:pt x="1" y="95250"/>
                </a:cubicBezTo>
                <a:cubicBezTo>
                  <a:pt x="5" y="42648"/>
                  <a:pt x="42647" y="-2"/>
                  <a:pt x="95253" y="3"/>
                </a:cubicBezTo>
                <a:close/>
              </a:path>
            </a:pathLst>
          </a:custGeom>
          <a:solidFill>
            <a:schemeClr val="accent5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6" name="文本框 42"/>
          <p:cNvSpPr txBox="1"/>
          <p:nvPr>
            <p:custDataLst>
              <p:tags r:id="rId31"/>
            </p:custDataLst>
          </p:nvPr>
        </p:nvSpPr>
        <p:spPr>
          <a:xfrm>
            <a:off x="7070828" y="1637813"/>
            <a:ext cx="3241315" cy="99453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支撑系统：包括木方、钢管、扣件等，用于固定木模板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158" name="文本框 43"/>
          <p:cNvSpPr txBox="1"/>
          <p:nvPr>
            <p:custDataLst>
              <p:tags r:id="rId32"/>
            </p:custDataLst>
          </p:nvPr>
        </p:nvSpPr>
        <p:spPr>
          <a:xfrm>
            <a:off x="1938903" y="3325881"/>
            <a:ext cx="3241315" cy="99453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紧固件：如钉子、螺丝等，用于连接木模板和支撑系统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160" name="文本框 44"/>
          <p:cNvSpPr txBox="1"/>
          <p:nvPr>
            <p:custDataLst>
              <p:tags r:id="rId33"/>
            </p:custDataLst>
          </p:nvPr>
        </p:nvSpPr>
        <p:spPr>
          <a:xfrm>
            <a:off x="7068947" y="3325881"/>
            <a:ext cx="3241315" cy="99453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切割工具：如锯子、电锯等，用于切割木模板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162" name="矩形: 圆角"/>
          <p:cNvSpPr/>
          <p:nvPr>
            <p:custDataLst>
              <p:tags r:id="rId34"/>
            </p:custDataLst>
          </p:nvPr>
        </p:nvSpPr>
        <p:spPr>
          <a:xfrm>
            <a:off x="694800" y="4833979"/>
            <a:ext cx="5119246" cy="1208987"/>
          </a:xfrm>
          <a:prstGeom prst="roundRect">
            <a:avLst>
              <a:gd name="adj" fmla="val 5404"/>
            </a:avLst>
          </a:prstGeom>
          <a:solidFill>
            <a:srgbClr val="FFFFFF"/>
          </a:solidFill>
          <a:ln>
            <a:solidFill>
              <a:schemeClr val="tx1">
                <a:alpha val="5000"/>
              </a:schemeClr>
            </a:solidFill>
          </a:ln>
          <a:effectLst>
            <a:outerShdw blurRad="2794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4" name="直角三角形"/>
          <p:cNvSpPr/>
          <p:nvPr>
            <p:custDataLst>
              <p:tags r:id="rId35"/>
            </p:custDataLst>
          </p:nvPr>
        </p:nvSpPr>
        <p:spPr>
          <a:xfrm>
            <a:off x="1665501" y="4719226"/>
            <a:ext cx="118511" cy="117260"/>
          </a:xfrm>
          <a:prstGeom prst="rtTriangle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6" name="矩形: 圆角"/>
          <p:cNvSpPr/>
          <p:nvPr>
            <p:custDataLst>
              <p:tags r:id="rId36"/>
            </p:custDataLst>
          </p:nvPr>
        </p:nvSpPr>
        <p:spPr>
          <a:xfrm>
            <a:off x="1029654" y="4711074"/>
            <a:ext cx="653853" cy="796376"/>
          </a:xfrm>
          <a:prstGeom prst="roundRect">
            <a:avLst>
              <a:gd name="adj" fmla="val 4439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装饰3"/>
          <p:cNvSpPr/>
          <p:nvPr>
            <p:custDataLst>
              <p:tags r:id="rId37"/>
            </p:custDataLst>
          </p:nvPr>
        </p:nvSpPr>
        <p:spPr>
          <a:xfrm>
            <a:off x="5325698" y="5862998"/>
            <a:ext cx="501654" cy="188120"/>
          </a:xfrm>
          <a:custGeom>
            <a:gdLst>
              <a:gd name="connsiteX0" fmla="*/ 95251 w 507999"/>
              <a:gd name="connsiteY0" fmla="*/ 1 h 190502"/>
              <a:gd name="connsiteX1" fmla="*/ 412748 w 507999"/>
              <a:gd name="connsiteY1" fmla="*/ 2 h 190502"/>
              <a:gd name="connsiteX2" fmla="*/ 507999 w 507999"/>
              <a:gd name="connsiteY2" fmla="*/ 95252 h 190502"/>
              <a:gd name="connsiteX3" fmla="*/ 412751 w 507999"/>
              <a:gd name="connsiteY3" fmla="*/ 190502 h 190502"/>
              <a:gd name="connsiteX4" fmla="*/ 95250 w 507999"/>
              <a:gd name="connsiteY4" fmla="*/ 190502 h 190502"/>
              <a:gd name="connsiteX5" fmla="*/ 1 w 507999"/>
              <a:gd name="connsiteY5" fmla="*/ 95250 h 190502"/>
              <a:gd name="connsiteX6" fmla="*/ 95251 w 507999"/>
              <a:gd name="connsiteY6" fmla="*/ 1 h 19050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07999" h="190502">
                <a:moveTo>
                  <a:pt x="95251" y="1"/>
                </a:moveTo>
                <a:lnTo>
                  <a:pt x="412748" y="2"/>
                </a:lnTo>
                <a:cubicBezTo>
                  <a:pt x="465354" y="0"/>
                  <a:pt x="508002" y="42647"/>
                  <a:pt x="507999" y="95252"/>
                </a:cubicBezTo>
                <a:cubicBezTo>
                  <a:pt x="508001" y="147852"/>
                  <a:pt x="465356" y="190500"/>
                  <a:pt x="412751" y="190502"/>
                </a:cubicBezTo>
                <a:lnTo>
                  <a:pt x="95250" y="190502"/>
                </a:lnTo>
                <a:cubicBezTo>
                  <a:pt x="42651" y="190501"/>
                  <a:pt x="1" y="147856"/>
                  <a:pt x="1" y="95250"/>
                </a:cubicBezTo>
                <a:cubicBezTo>
                  <a:pt x="0" y="42646"/>
                  <a:pt x="42648" y="-1"/>
                  <a:pt x="95251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装饰2"/>
          <p:cNvSpPr/>
          <p:nvPr>
            <p:custDataLst>
              <p:tags r:id="rId38"/>
            </p:custDataLst>
          </p:nvPr>
        </p:nvSpPr>
        <p:spPr>
          <a:xfrm>
            <a:off x="5639232" y="5549464"/>
            <a:ext cx="188120" cy="501654"/>
          </a:xfrm>
          <a:custGeom>
            <a:gdLst>
              <a:gd name="connsiteX0" fmla="*/ 95252 w 190502"/>
              <a:gd name="connsiteY0" fmla="*/ 1 h 508001"/>
              <a:gd name="connsiteX1" fmla="*/ 190500 w 190502"/>
              <a:gd name="connsiteY1" fmla="*/ 95251 h 508001"/>
              <a:gd name="connsiteX2" fmla="*/ 190502 w 190502"/>
              <a:gd name="connsiteY2" fmla="*/ 412753 h 508001"/>
              <a:gd name="connsiteX3" fmla="*/ 95252 w 190502"/>
              <a:gd name="connsiteY3" fmla="*/ 508001 h 508001"/>
              <a:gd name="connsiteX4" fmla="*/ 1 w 190502"/>
              <a:gd name="connsiteY4" fmla="*/ 412751 h 508001"/>
              <a:gd name="connsiteX5" fmla="*/ 3 w 190502"/>
              <a:gd name="connsiteY5" fmla="*/ 95251 h 508001"/>
              <a:gd name="connsiteX6" fmla="*/ 95252 w 190502"/>
              <a:gd name="connsiteY6" fmla="*/ 1 h 508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0502" h="508000">
                <a:moveTo>
                  <a:pt x="95252" y="1"/>
                </a:moveTo>
                <a:cubicBezTo>
                  <a:pt x="147856" y="1"/>
                  <a:pt x="190504" y="42645"/>
                  <a:pt x="190500" y="95251"/>
                </a:cubicBezTo>
                <a:lnTo>
                  <a:pt x="190502" y="412753"/>
                </a:lnTo>
                <a:cubicBezTo>
                  <a:pt x="190503" y="465354"/>
                  <a:pt x="147855" y="508000"/>
                  <a:pt x="95252" y="508001"/>
                </a:cubicBezTo>
                <a:cubicBezTo>
                  <a:pt x="42643" y="507998"/>
                  <a:pt x="-1" y="465355"/>
                  <a:pt x="1" y="412751"/>
                </a:cubicBezTo>
                <a:lnTo>
                  <a:pt x="3" y="95251"/>
                </a:lnTo>
                <a:cubicBezTo>
                  <a:pt x="2" y="42646"/>
                  <a:pt x="42646" y="-2"/>
                  <a:pt x="95252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2" name="装饰1"/>
          <p:cNvSpPr/>
          <p:nvPr>
            <p:custDataLst>
              <p:tags r:id="rId39"/>
            </p:custDataLst>
          </p:nvPr>
        </p:nvSpPr>
        <p:spPr>
          <a:xfrm>
            <a:off x="5280549" y="5512467"/>
            <a:ext cx="542414" cy="542414"/>
          </a:xfrm>
          <a:custGeom>
            <a:gdLst>
              <a:gd name="connsiteX0" fmla="*/ 95251 w 548992"/>
              <a:gd name="connsiteY0" fmla="*/ 1 h 548992"/>
              <a:gd name="connsiteX1" fmla="*/ 162602 w 548992"/>
              <a:gd name="connsiteY1" fmla="*/ 27900 h 548992"/>
              <a:gd name="connsiteX2" fmla="*/ 521094 w 548992"/>
              <a:gd name="connsiteY2" fmla="*/ 386391 h 548992"/>
              <a:gd name="connsiteX3" fmla="*/ 521093 w 548992"/>
              <a:gd name="connsiteY3" fmla="*/ 521094 h 548992"/>
              <a:gd name="connsiteX4" fmla="*/ 386390 w 548992"/>
              <a:gd name="connsiteY4" fmla="*/ 521095 h 548992"/>
              <a:gd name="connsiteX5" fmla="*/ 27900 w 548992"/>
              <a:gd name="connsiteY5" fmla="*/ 162604 h 548992"/>
              <a:gd name="connsiteX6" fmla="*/ 27899 w 548992"/>
              <a:gd name="connsiteY6" fmla="*/ 27900 h 548992"/>
              <a:gd name="connsiteX7" fmla="*/ 95251 w 548992"/>
              <a:gd name="connsiteY7" fmla="*/ 1 h 5489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48992" h="548992">
                <a:moveTo>
                  <a:pt x="95251" y="1"/>
                </a:moveTo>
                <a:cubicBezTo>
                  <a:pt x="119628" y="2"/>
                  <a:pt x="144003" y="9301"/>
                  <a:pt x="162602" y="27900"/>
                </a:cubicBezTo>
                <a:lnTo>
                  <a:pt x="521094" y="386391"/>
                </a:lnTo>
                <a:cubicBezTo>
                  <a:pt x="558291" y="423587"/>
                  <a:pt x="558292" y="483897"/>
                  <a:pt x="521093" y="521094"/>
                </a:cubicBezTo>
                <a:cubicBezTo>
                  <a:pt x="483897" y="558291"/>
                  <a:pt x="423587" y="558292"/>
                  <a:pt x="386390" y="521095"/>
                </a:cubicBezTo>
                <a:lnTo>
                  <a:pt x="27900" y="162604"/>
                </a:lnTo>
                <a:cubicBezTo>
                  <a:pt x="-9298" y="125405"/>
                  <a:pt x="-9299" y="65096"/>
                  <a:pt x="27899" y="27900"/>
                </a:cubicBezTo>
                <a:cubicBezTo>
                  <a:pt x="46496" y="9301"/>
                  <a:pt x="70874" y="0"/>
                  <a:pt x="95251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文本框 62"/>
          <p:cNvSpPr txBox="1"/>
          <p:nvPr>
            <p:custDataLst>
              <p:tags r:id="rId40"/>
            </p:custDataLst>
          </p:nvPr>
        </p:nvSpPr>
        <p:spPr>
          <a:xfrm>
            <a:off x="1088599" y="4983849"/>
            <a:ext cx="536143" cy="47176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7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</a:rPr>
              <a:t>05</a:t>
            </a:r>
            <a:endParaRPr lang="zh-CN" altLang="en-US" sz="3600" spc="30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1049176" name="文本框 63"/>
          <p:cNvSpPr txBox="1"/>
          <p:nvPr>
            <p:custDataLst>
              <p:tags r:id="rId41"/>
            </p:custDataLst>
          </p:nvPr>
        </p:nvSpPr>
        <p:spPr>
          <a:xfrm>
            <a:off x="1940784" y="4983849"/>
            <a:ext cx="3241315" cy="99453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测量工具：如尺子、水平仪等，用于测量和调整木模板的位置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178" name="矩形: 圆角"/>
          <p:cNvSpPr/>
          <p:nvPr>
            <p:custDataLst>
              <p:tags r:id="rId42"/>
            </p:custDataLst>
          </p:nvPr>
        </p:nvSpPr>
        <p:spPr>
          <a:xfrm>
            <a:off x="6377291" y="4857181"/>
            <a:ext cx="5119246" cy="1208987"/>
          </a:xfrm>
          <a:custGeom>
            <a:gdLst>
              <a:gd name="connsiteX0" fmla="*/ 95740 w 4502149"/>
              <a:gd name="connsiteY0" fmla="*/ 0 h 1771651"/>
              <a:gd name="connsiteX1" fmla="*/ 4406412 w 4502149"/>
              <a:gd name="connsiteY1" fmla="*/ 1 h 1771651"/>
              <a:gd name="connsiteX2" fmla="*/ 4502149 w 4502149"/>
              <a:gd name="connsiteY2" fmla="*/ 95743 h 1771651"/>
              <a:gd name="connsiteX3" fmla="*/ 4502147 w 4502149"/>
              <a:gd name="connsiteY3" fmla="*/ 1675910 h 1771651"/>
              <a:gd name="connsiteX4" fmla="*/ 4406409 w 4502149"/>
              <a:gd name="connsiteY4" fmla="*/ 1771650 h 1771651"/>
              <a:gd name="connsiteX5" fmla="*/ 95739 w 4502149"/>
              <a:gd name="connsiteY5" fmla="*/ 1771651 h 1771651"/>
              <a:gd name="connsiteX6" fmla="*/ 0 w 4502149"/>
              <a:gd name="connsiteY6" fmla="*/ 1675909 h 1771651"/>
              <a:gd name="connsiteX7" fmla="*/ 1 w 4502149"/>
              <a:gd name="connsiteY7" fmla="*/ 95741 h 1771651"/>
              <a:gd name="connsiteX8" fmla="*/ 95740 w 4502149"/>
              <a:gd name="connsiteY8" fmla="*/ 0 h 17716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502149" h="1771651">
                <a:moveTo>
                  <a:pt x="95740" y="0"/>
                </a:moveTo>
                <a:lnTo>
                  <a:pt x="4406412" y="1"/>
                </a:lnTo>
                <a:cubicBezTo>
                  <a:pt x="4459282" y="2"/>
                  <a:pt x="4502149" y="42866"/>
                  <a:pt x="4502149" y="95743"/>
                </a:cubicBezTo>
                <a:lnTo>
                  <a:pt x="4502147" y="1675910"/>
                </a:lnTo>
                <a:cubicBezTo>
                  <a:pt x="4502146" y="1728786"/>
                  <a:pt x="4459286" y="1771651"/>
                  <a:pt x="4406409" y="1771650"/>
                </a:cubicBezTo>
                <a:lnTo>
                  <a:pt x="95739" y="1771651"/>
                </a:lnTo>
                <a:cubicBezTo>
                  <a:pt x="42864" y="1771651"/>
                  <a:pt x="2" y="1728787"/>
                  <a:pt x="0" y="1675909"/>
                </a:cubicBezTo>
                <a:lnTo>
                  <a:pt x="1" y="95741"/>
                </a:lnTo>
                <a:cubicBezTo>
                  <a:pt x="1" y="42861"/>
                  <a:pt x="42864" y="2"/>
                  <a:pt x="95740" y="0"/>
                </a:cubicBezTo>
                <a:close/>
              </a:path>
            </a:pathLst>
          </a:custGeom>
          <a:solidFill>
            <a:srgbClr val="FFFFFF"/>
          </a:solidFill>
          <a:ln>
            <a:solidFill>
              <a:schemeClr val="tx1">
                <a:alpha val="5000"/>
              </a:schemeClr>
            </a:solidFill>
          </a:ln>
          <a:effectLst>
            <a:outerShdw blurRad="2794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0" name="直角三角形"/>
          <p:cNvSpPr/>
          <p:nvPr>
            <p:custDataLst>
              <p:tags r:id="rId43"/>
            </p:custDataLst>
          </p:nvPr>
        </p:nvSpPr>
        <p:spPr>
          <a:xfrm>
            <a:off x="10366071" y="4742428"/>
            <a:ext cx="118512" cy="117262"/>
          </a:xfrm>
          <a:custGeom>
            <a:gdLst>
              <a:gd name="connsiteX0" fmla="*/ 120008 w 120011"/>
              <a:gd name="connsiteY0" fmla="*/ 0 h 118745"/>
              <a:gd name="connsiteX1" fmla="*/ 120011 w 120011"/>
              <a:gd name="connsiteY1" fmla="*/ 118741 h 118745"/>
              <a:gd name="connsiteX2" fmla="*/ 0 w 120011"/>
              <a:gd name="connsiteY2" fmla="*/ 118745 h 1187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20011" h="118745">
                <a:moveTo>
                  <a:pt x="120008" y="0"/>
                </a:moveTo>
                <a:lnTo>
                  <a:pt x="120011" y="118741"/>
                </a:lnTo>
                <a:lnTo>
                  <a:pt x="0" y="118745"/>
                </a:lnTo>
                <a:close/>
              </a:path>
            </a:pathLst>
          </a:cu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矩形: 圆角"/>
          <p:cNvSpPr/>
          <p:nvPr>
            <p:custDataLst>
              <p:tags r:id="rId44"/>
            </p:custDataLst>
          </p:nvPr>
        </p:nvSpPr>
        <p:spPr>
          <a:xfrm>
            <a:off x="10466402" y="4734276"/>
            <a:ext cx="653854" cy="796376"/>
          </a:xfrm>
          <a:custGeom>
            <a:gdLst>
              <a:gd name="connsiteX0" fmla="*/ 29393 w 662125"/>
              <a:gd name="connsiteY0" fmla="*/ 1 h 806450"/>
              <a:gd name="connsiteX1" fmla="*/ 632734 w 662125"/>
              <a:gd name="connsiteY1" fmla="*/ 2 h 806450"/>
              <a:gd name="connsiteX2" fmla="*/ 662124 w 662125"/>
              <a:gd name="connsiteY2" fmla="*/ 29394 h 806450"/>
              <a:gd name="connsiteX3" fmla="*/ 662125 w 662125"/>
              <a:gd name="connsiteY3" fmla="*/ 777060 h 806450"/>
              <a:gd name="connsiteX4" fmla="*/ 632733 w 662125"/>
              <a:gd name="connsiteY4" fmla="*/ 806450 h 806450"/>
              <a:gd name="connsiteX5" fmla="*/ 29392 w 662125"/>
              <a:gd name="connsiteY5" fmla="*/ 806450 h 806450"/>
              <a:gd name="connsiteX6" fmla="*/ 1 w 662125"/>
              <a:gd name="connsiteY6" fmla="*/ 777061 h 806450"/>
              <a:gd name="connsiteX7" fmla="*/ 0 w 662125"/>
              <a:gd name="connsiteY7" fmla="*/ 29394 h 806450"/>
              <a:gd name="connsiteX8" fmla="*/ 29393 w 662125"/>
              <a:gd name="connsiteY8" fmla="*/ 1 h 806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62125" h="806450">
                <a:moveTo>
                  <a:pt x="29393" y="1"/>
                </a:moveTo>
                <a:lnTo>
                  <a:pt x="632734" y="2"/>
                </a:lnTo>
                <a:cubicBezTo>
                  <a:pt x="648966" y="0"/>
                  <a:pt x="662126" y="13159"/>
                  <a:pt x="662124" y="29394"/>
                </a:cubicBezTo>
                <a:lnTo>
                  <a:pt x="662125" y="777060"/>
                </a:lnTo>
                <a:cubicBezTo>
                  <a:pt x="662124" y="793294"/>
                  <a:pt x="648963" y="806451"/>
                  <a:pt x="632733" y="806450"/>
                </a:cubicBezTo>
                <a:lnTo>
                  <a:pt x="29392" y="806450"/>
                </a:lnTo>
                <a:cubicBezTo>
                  <a:pt x="13162" y="806451"/>
                  <a:pt x="0" y="793294"/>
                  <a:pt x="1" y="777061"/>
                </a:cubicBezTo>
                <a:lnTo>
                  <a:pt x="0" y="29394"/>
                </a:lnTo>
                <a:cubicBezTo>
                  <a:pt x="0" y="13161"/>
                  <a:pt x="13159" y="0"/>
                  <a:pt x="29393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4" name="装饰6"/>
          <p:cNvSpPr/>
          <p:nvPr>
            <p:custDataLst>
              <p:tags r:id="rId45"/>
            </p:custDataLst>
          </p:nvPr>
        </p:nvSpPr>
        <p:spPr>
          <a:xfrm>
            <a:off x="6371020" y="5884318"/>
            <a:ext cx="501654" cy="188120"/>
          </a:xfrm>
          <a:custGeom>
            <a:gdLst>
              <a:gd name="connsiteX0" fmla="*/ 95256 w 508002"/>
              <a:gd name="connsiteY0" fmla="*/ 1 h 190501"/>
              <a:gd name="connsiteX1" fmla="*/ 412752 w 508002"/>
              <a:gd name="connsiteY1" fmla="*/ 1 h 190501"/>
              <a:gd name="connsiteX2" fmla="*/ 508002 w 508002"/>
              <a:gd name="connsiteY2" fmla="*/ 95249 h 190501"/>
              <a:gd name="connsiteX3" fmla="*/ 412751 w 508002"/>
              <a:gd name="connsiteY3" fmla="*/ 190501 h 190501"/>
              <a:gd name="connsiteX4" fmla="*/ 95248 w 508002"/>
              <a:gd name="connsiteY4" fmla="*/ 190500 h 190501"/>
              <a:gd name="connsiteX5" fmla="*/ 1 w 508002"/>
              <a:gd name="connsiteY5" fmla="*/ 95251 h 190501"/>
              <a:gd name="connsiteX6" fmla="*/ 95256 w 508002"/>
              <a:gd name="connsiteY6" fmla="*/ 1 h 1905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08002" h="190501">
                <a:moveTo>
                  <a:pt x="95256" y="1"/>
                </a:moveTo>
                <a:lnTo>
                  <a:pt x="412752" y="1"/>
                </a:lnTo>
                <a:cubicBezTo>
                  <a:pt x="465351" y="-6"/>
                  <a:pt x="508001" y="42646"/>
                  <a:pt x="508002" y="95249"/>
                </a:cubicBezTo>
                <a:cubicBezTo>
                  <a:pt x="508002" y="147854"/>
                  <a:pt x="465351" y="190499"/>
                  <a:pt x="412751" y="190501"/>
                </a:cubicBezTo>
                <a:lnTo>
                  <a:pt x="95248" y="190500"/>
                </a:lnTo>
                <a:cubicBezTo>
                  <a:pt x="42644" y="190503"/>
                  <a:pt x="0" y="147849"/>
                  <a:pt x="1" y="95251"/>
                </a:cubicBezTo>
                <a:cubicBezTo>
                  <a:pt x="1" y="42645"/>
                  <a:pt x="42647" y="-3"/>
                  <a:pt x="95256" y="1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6" name="装饰5"/>
          <p:cNvSpPr/>
          <p:nvPr>
            <p:custDataLst>
              <p:tags r:id="rId46"/>
            </p:custDataLst>
          </p:nvPr>
        </p:nvSpPr>
        <p:spPr>
          <a:xfrm>
            <a:off x="6371020" y="5570784"/>
            <a:ext cx="188120" cy="501654"/>
          </a:xfrm>
          <a:custGeom>
            <a:gdLst>
              <a:gd name="connsiteX0" fmla="*/ 95250 w 190502"/>
              <a:gd name="connsiteY0" fmla="*/ 1 h 508001"/>
              <a:gd name="connsiteX1" fmla="*/ 190500 w 190502"/>
              <a:gd name="connsiteY1" fmla="*/ 95252 h 508001"/>
              <a:gd name="connsiteX2" fmla="*/ 190502 w 190502"/>
              <a:gd name="connsiteY2" fmla="*/ 412753 h 508001"/>
              <a:gd name="connsiteX3" fmla="*/ 95251 w 190502"/>
              <a:gd name="connsiteY3" fmla="*/ 508001 h 508001"/>
              <a:gd name="connsiteX4" fmla="*/ 1 w 190502"/>
              <a:gd name="connsiteY4" fmla="*/ 412754 h 508001"/>
              <a:gd name="connsiteX5" fmla="*/ 2 w 190502"/>
              <a:gd name="connsiteY5" fmla="*/ 95251 h 508001"/>
              <a:gd name="connsiteX6" fmla="*/ 95250 w 190502"/>
              <a:gd name="connsiteY6" fmla="*/ 1 h 508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0502" h="508000">
                <a:moveTo>
                  <a:pt x="95250" y="1"/>
                </a:moveTo>
                <a:cubicBezTo>
                  <a:pt x="147854" y="-2"/>
                  <a:pt x="190499" y="42646"/>
                  <a:pt x="190500" y="95252"/>
                </a:cubicBezTo>
                <a:lnTo>
                  <a:pt x="190502" y="412753"/>
                </a:lnTo>
                <a:cubicBezTo>
                  <a:pt x="190504" y="465355"/>
                  <a:pt x="147858" y="508000"/>
                  <a:pt x="95251" y="508001"/>
                </a:cubicBezTo>
                <a:cubicBezTo>
                  <a:pt x="42645" y="508000"/>
                  <a:pt x="-1" y="465355"/>
                  <a:pt x="1" y="412754"/>
                </a:cubicBezTo>
                <a:lnTo>
                  <a:pt x="2" y="95251"/>
                </a:lnTo>
                <a:cubicBezTo>
                  <a:pt x="-2" y="42646"/>
                  <a:pt x="42646" y="0"/>
                  <a:pt x="95250" y="1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装饰4"/>
          <p:cNvSpPr/>
          <p:nvPr>
            <p:custDataLst>
              <p:tags r:id="rId47"/>
            </p:custDataLst>
          </p:nvPr>
        </p:nvSpPr>
        <p:spPr>
          <a:xfrm>
            <a:off x="6375410" y="5533787"/>
            <a:ext cx="542414" cy="542414"/>
          </a:xfrm>
          <a:custGeom>
            <a:gdLst>
              <a:gd name="connsiteX0" fmla="*/ 453740 w 548990"/>
              <a:gd name="connsiteY0" fmla="*/ 1 h 548986"/>
              <a:gd name="connsiteX1" fmla="*/ 521093 w 548990"/>
              <a:gd name="connsiteY1" fmla="*/ 27894 h 548986"/>
              <a:gd name="connsiteX2" fmla="*/ 521092 w 548990"/>
              <a:gd name="connsiteY2" fmla="*/ 162597 h 548986"/>
              <a:gd name="connsiteX3" fmla="*/ 162600 w 548990"/>
              <a:gd name="connsiteY3" fmla="*/ 521084 h 548986"/>
              <a:gd name="connsiteX4" fmla="*/ 27902 w 548990"/>
              <a:gd name="connsiteY4" fmla="*/ 521086 h 548986"/>
              <a:gd name="connsiteX5" fmla="*/ 27902 w 548990"/>
              <a:gd name="connsiteY5" fmla="*/ 386383 h 548986"/>
              <a:gd name="connsiteX6" fmla="*/ 386388 w 548990"/>
              <a:gd name="connsiteY6" fmla="*/ 27893 h 548986"/>
              <a:gd name="connsiteX7" fmla="*/ 453740 w 548990"/>
              <a:gd name="connsiteY7" fmla="*/ 1 h 548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48990" h="548986">
                <a:moveTo>
                  <a:pt x="453740" y="1"/>
                </a:moveTo>
                <a:cubicBezTo>
                  <a:pt x="478118" y="-1"/>
                  <a:pt x="502492" y="9294"/>
                  <a:pt x="521093" y="27894"/>
                </a:cubicBezTo>
                <a:cubicBezTo>
                  <a:pt x="558295" y="65092"/>
                  <a:pt x="558285" y="125399"/>
                  <a:pt x="521092" y="162597"/>
                </a:cubicBezTo>
                <a:lnTo>
                  <a:pt x="162600" y="521084"/>
                </a:lnTo>
                <a:cubicBezTo>
                  <a:pt x="125409" y="558287"/>
                  <a:pt x="65100" y="558287"/>
                  <a:pt x="27902" y="521086"/>
                </a:cubicBezTo>
                <a:cubicBezTo>
                  <a:pt x="-9301" y="483887"/>
                  <a:pt x="-9298" y="423582"/>
                  <a:pt x="27902" y="386383"/>
                </a:cubicBezTo>
                <a:lnTo>
                  <a:pt x="386388" y="27893"/>
                </a:lnTo>
                <a:cubicBezTo>
                  <a:pt x="404986" y="9294"/>
                  <a:pt x="429367" y="-9"/>
                  <a:pt x="453740" y="1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0" name="文本框 12"/>
          <p:cNvSpPr txBox="1"/>
          <p:nvPr>
            <p:custDataLst>
              <p:tags r:id="rId48"/>
            </p:custDataLst>
          </p:nvPr>
        </p:nvSpPr>
        <p:spPr>
          <a:xfrm>
            <a:off x="10525346" y="5012067"/>
            <a:ext cx="536143" cy="47176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7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</a:rPr>
              <a:t>06</a:t>
            </a:r>
            <a:endParaRPr lang="zh-CN" altLang="en-US" sz="3600" spc="30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1049192" name="文本框 72"/>
          <p:cNvSpPr txBox="1"/>
          <p:nvPr>
            <p:custDataLst>
              <p:tags r:id="rId49"/>
            </p:custDataLst>
          </p:nvPr>
        </p:nvSpPr>
        <p:spPr>
          <a:xfrm>
            <a:off x="7070828" y="4983849"/>
            <a:ext cx="3241315" cy="99453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防护用品：如安全帽、手套、防护鞋等，确保施工安全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26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人员组织与培训</a:t>
            </a:r>
            <a:endParaRPr lang="zh-CN" altLang="en-US"/>
          </a:p>
        </p:txBody>
      </p:sp>
      <p:sp>
        <p:nvSpPr>
          <p:cNvPr id="104922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96874" y="1258888"/>
            <a:ext cx="4529892" cy="230824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30" name="矩形 65"/>
          <p:cNvSpPr/>
          <p:nvPr>
            <p:custDataLst>
              <p:tags r:id="rId3"/>
            </p:custDataLst>
          </p:nvPr>
        </p:nvSpPr>
        <p:spPr>
          <a:xfrm>
            <a:off x="1079961" y="1631303"/>
            <a:ext cx="223421" cy="22342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2" name="文本框 66"/>
          <p:cNvSpPr txBox="1"/>
          <p:nvPr>
            <p:custDataLst>
              <p:tags r:id="rId4"/>
            </p:custDataLst>
          </p:nvPr>
        </p:nvSpPr>
        <p:spPr>
          <a:xfrm>
            <a:off x="1470766" y="1529496"/>
            <a:ext cx="3982118" cy="130534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确定项目负责人和施工团队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23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2339" y="1258888"/>
            <a:ext cx="4529892" cy="230824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6" name="矩形 69"/>
          <p:cNvSpPr/>
          <p:nvPr>
            <p:custDataLst>
              <p:tags r:id="rId6"/>
            </p:custDataLst>
          </p:nvPr>
        </p:nvSpPr>
        <p:spPr>
          <a:xfrm>
            <a:off x="6404769" y="1631303"/>
            <a:ext cx="223421" cy="22342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文本框 70"/>
          <p:cNvSpPr txBox="1"/>
          <p:nvPr>
            <p:custDataLst>
              <p:tags r:id="rId7"/>
            </p:custDataLst>
          </p:nvPr>
        </p:nvSpPr>
        <p:spPr>
          <a:xfrm>
            <a:off x="6796232" y="1529496"/>
            <a:ext cx="3982118" cy="130534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制定人员培训计划，包括安全、技术、操作等方面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24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96874" y="3873673"/>
            <a:ext cx="4529892" cy="230824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42" name="文本框 74"/>
          <p:cNvSpPr txBox="1"/>
          <p:nvPr>
            <p:custDataLst>
              <p:tags r:id="rId9"/>
            </p:custDataLst>
          </p:nvPr>
        </p:nvSpPr>
        <p:spPr>
          <a:xfrm>
            <a:off x="1470766" y="4143625"/>
            <a:ext cx="3982118" cy="130534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定期组织员工参加培训，提高施工质量和效率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244" name="矩形 73"/>
          <p:cNvSpPr/>
          <p:nvPr>
            <p:custDataLst>
              <p:tags r:id="rId10"/>
            </p:custDataLst>
          </p:nvPr>
        </p:nvSpPr>
        <p:spPr>
          <a:xfrm>
            <a:off x="1079961" y="4246088"/>
            <a:ext cx="223421" cy="22342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82110" y="3873673"/>
            <a:ext cx="4529892" cy="230824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矩形 84"/>
          <p:cNvSpPr/>
          <p:nvPr>
            <p:custDataLst>
              <p:tags r:id="rId12"/>
            </p:custDataLst>
          </p:nvPr>
        </p:nvSpPr>
        <p:spPr>
          <a:xfrm>
            <a:off x="6465196" y="4246088"/>
            <a:ext cx="223421" cy="22342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文本框 85"/>
          <p:cNvSpPr txBox="1"/>
          <p:nvPr>
            <p:custDataLst>
              <p:tags r:id="rId13"/>
            </p:custDataLst>
          </p:nvPr>
        </p:nvSpPr>
        <p:spPr>
          <a:xfrm>
            <a:off x="6856002" y="4143625"/>
            <a:ext cx="3982118" cy="130534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建立完善的人员考核制度，激励员工积极参与施工准备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84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>
          <a:xfrm>
            <a:off x="2078355" y="1539875"/>
            <a:ext cx="8378825" cy="3218815"/>
          </a:xfrm>
        </p:spPr>
        <p:txBody>
          <a:bodyPr>
            <a:normAutofit/>
          </a:bodyPr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9286" name="标题 4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2078990" y="3526155"/>
            <a:ext cx="8378190" cy="2279650"/>
          </a:xfrm>
        </p:spPr>
        <p:txBody>
          <a:bodyPr/>
          <a:lstStyle/>
          <a:p>
            <a:r>
              <a:rPr lang="zh-CN" altLang="en-US"/>
              <a:t>施工流程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40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测量放线</a:t>
            </a:r>
            <a:endParaRPr lang="zh-CN" altLang="en-US"/>
          </a:p>
        </p:txBody>
      </p:sp>
      <p:sp>
        <p:nvSpPr>
          <p:cNvPr id="1049342" name="圆角矩形 5"/>
          <p:cNvSpPr/>
          <p:nvPr>
            <p:custDataLst>
              <p:tags r:id="rId2"/>
            </p:custDataLst>
          </p:nvPr>
        </p:nvSpPr>
        <p:spPr>
          <a:xfrm>
            <a:off x="717933" y="1435451"/>
            <a:ext cx="2514623" cy="4615352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圆角矩形 3"/>
          <p:cNvSpPr/>
          <p:nvPr>
            <p:custDataLst>
              <p:tags r:id="rId3"/>
            </p:custDataLst>
          </p:nvPr>
        </p:nvSpPr>
        <p:spPr>
          <a:xfrm>
            <a:off x="694800" y="1389810"/>
            <a:ext cx="2514623" cy="4615352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6" name="文本框 5"/>
          <p:cNvSpPr txBox="1"/>
          <p:nvPr>
            <p:custDataLst>
              <p:tags r:id="rId4"/>
            </p:custDataLst>
          </p:nvPr>
        </p:nvSpPr>
        <p:spPr>
          <a:xfrm>
            <a:off x="868610" y="1758063"/>
            <a:ext cx="2166377" cy="303480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确定基准点：根据设计图纸和现场实际情况，确定基准点。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8" name="圆角矩形 16"/>
          <p:cNvSpPr/>
          <p:nvPr>
            <p:custDataLst>
              <p:tags r:id="rId5"/>
            </p:custDataLst>
          </p:nvPr>
        </p:nvSpPr>
        <p:spPr>
          <a:xfrm>
            <a:off x="874862" y="4970428"/>
            <a:ext cx="677110" cy="677735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388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01</a:t>
            </a:r>
            <a:endParaRPr lang="en-US" altLang="zh-CN" sz="3600" b="1">
              <a:latin typeface="+mn-ea"/>
            </a:endParaRPr>
          </a:p>
        </p:txBody>
      </p:sp>
      <p:sp>
        <p:nvSpPr>
          <p:cNvPr id="1049350" name="圆角矩形 12"/>
          <p:cNvSpPr/>
          <p:nvPr>
            <p:custDataLst>
              <p:tags r:id="rId6"/>
            </p:custDataLst>
          </p:nvPr>
        </p:nvSpPr>
        <p:spPr>
          <a:xfrm>
            <a:off x="3474515" y="1435451"/>
            <a:ext cx="2514623" cy="4615352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2" name="圆角矩形 13"/>
          <p:cNvSpPr/>
          <p:nvPr>
            <p:custDataLst>
              <p:tags r:id="rId7"/>
            </p:custDataLst>
          </p:nvPr>
        </p:nvSpPr>
        <p:spPr>
          <a:xfrm>
            <a:off x="3445755" y="1389810"/>
            <a:ext cx="2514623" cy="4615352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4" name="圆角矩形 15"/>
          <p:cNvSpPr/>
          <p:nvPr>
            <p:custDataLst>
              <p:tags r:id="rId8"/>
            </p:custDataLst>
          </p:nvPr>
        </p:nvSpPr>
        <p:spPr>
          <a:xfrm>
            <a:off x="3675210" y="4975430"/>
            <a:ext cx="677110" cy="677735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388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02</a:t>
            </a:r>
            <a:endParaRPr lang="en-US" altLang="zh-CN" sz="3600" b="1">
              <a:latin typeface="+mn-ea"/>
            </a:endParaRPr>
          </a:p>
        </p:txBody>
      </p:sp>
      <p:sp>
        <p:nvSpPr>
          <p:cNvPr id="1049356" name="文本框 10"/>
          <p:cNvSpPr txBox="1"/>
          <p:nvPr>
            <p:custDataLst>
              <p:tags r:id="rId9"/>
            </p:custDataLst>
          </p:nvPr>
        </p:nvSpPr>
        <p:spPr>
          <a:xfrm>
            <a:off x="3620816" y="1763065"/>
            <a:ext cx="2165127" cy="303480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测量放线：根据基准点，使用测量仪器进行放线，确定模板的位置和尺寸。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8" name="圆角矩形 5"/>
          <p:cNvSpPr/>
          <p:nvPr>
            <p:custDataLst>
              <p:tags r:id="rId10"/>
            </p:custDataLst>
          </p:nvPr>
        </p:nvSpPr>
        <p:spPr>
          <a:xfrm>
            <a:off x="6225470" y="1435451"/>
            <a:ext cx="2514623" cy="4615352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0" name="圆角矩形 3"/>
          <p:cNvSpPr/>
          <p:nvPr>
            <p:custDataLst>
              <p:tags r:id="rId11"/>
            </p:custDataLst>
          </p:nvPr>
        </p:nvSpPr>
        <p:spPr>
          <a:xfrm>
            <a:off x="6202337" y="1389810"/>
            <a:ext cx="2514623" cy="4615352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2" name="文本框 23"/>
          <p:cNvSpPr txBox="1"/>
          <p:nvPr>
            <p:custDataLst>
              <p:tags r:id="rId12"/>
            </p:custDataLst>
          </p:nvPr>
        </p:nvSpPr>
        <p:spPr>
          <a:xfrm>
            <a:off x="6376147" y="1758063"/>
            <a:ext cx="2166377" cy="303480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检查校核：对放线结果进行校核，确保准确性。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4" name="圆角矩形 16"/>
          <p:cNvSpPr/>
          <p:nvPr>
            <p:custDataLst>
              <p:tags r:id="rId13"/>
            </p:custDataLst>
          </p:nvPr>
        </p:nvSpPr>
        <p:spPr>
          <a:xfrm>
            <a:off x="6382399" y="4970428"/>
            <a:ext cx="677110" cy="677735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388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03</a:t>
            </a:r>
            <a:endParaRPr lang="en-US" altLang="zh-CN" sz="3600" b="1">
              <a:latin typeface="+mn-ea"/>
            </a:endParaRPr>
          </a:p>
        </p:txBody>
      </p:sp>
      <p:sp>
        <p:nvSpPr>
          <p:cNvPr id="1049366" name="圆角矩形 12"/>
          <p:cNvSpPr/>
          <p:nvPr>
            <p:custDataLst>
              <p:tags r:id="rId14"/>
            </p:custDataLst>
          </p:nvPr>
        </p:nvSpPr>
        <p:spPr>
          <a:xfrm>
            <a:off x="8982052" y="1435451"/>
            <a:ext cx="2514623" cy="4615352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8" name="圆角矩形 13"/>
          <p:cNvSpPr/>
          <p:nvPr>
            <p:custDataLst>
              <p:tags r:id="rId15"/>
            </p:custDataLst>
          </p:nvPr>
        </p:nvSpPr>
        <p:spPr>
          <a:xfrm>
            <a:off x="8953292" y="1389810"/>
            <a:ext cx="2514623" cy="4615352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0" name="圆角矩形 15"/>
          <p:cNvSpPr/>
          <p:nvPr>
            <p:custDataLst>
              <p:tags r:id="rId16"/>
            </p:custDataLst>
          </p:nvPr>
        </p:nvSpPr>
        <p:spPr>
          <a:xfrm>
            <a:off x="9182746" y="4975430"/>
            <a:ext cx="677110" cy="677735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388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04</a:t>
            </a:r>
            <a:endParaRPr lang="en-US" altLang="zh-CN" sz="3600" b="1">
              <a:latin typeface="+mn-ea"/>
            </a:endParaRPr>
          </a:p>
        </p:txBody>
      </p:sp>
      <p:sp>
        <p:nvSpPr>
          <p:cNvPr id="1049372" name="文本框 32"/>
          <p:cNvSpPr txBox="1"/>
          <p:nvPr>
            <p:custDataLst>
              <p:tags r:id="rId17"/>
            </p:custDataLst>
          </p:nvPr>
        </p:nvSpPr>
        <p:spPr>
          <a:xfrm>
            <a:off x="9128353" y="1763065"/>
            <a:ext cx="2165127" cy="303480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标记：在模板上标记出需要切割、钻孔等加工的位置。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406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基础垫层处理</a:t>
            </a:r>
            <a:endParaRPr lang="zh-CN" altLang="en-US"/>
          </a:p>
        </p:txBody>
      </p:sp>
      <p:sp>
        <p:nvSpPr>
          <p:cNvPr id="1049408" name="矩形 38"/>
          <p:cNvSpPr/>
          <p:nvPr>
            <p:custDataLst>
              <p:tags r:id="rId2"/>
            </p:custDataLst>
          </p:nvPr>
        </p:nvSpPr>
        <p:spPr>
          <a:xfrm rot="204112">
            <a:off x="694800" y="1780480"/>
            <a:ext cx="3207315" cy="1674802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0" name="矩形 39"/>
          <p:cNvSpPr/>
          <p:nvPr>
            <p:custDataLst>
              <p:tags r:id="rId3"/>
            </p:custDataLst>
          </p:nvPr>
        </p:nvSpPr>
        <p:spPr>
          <a:xfrm>
            <a:off x="698591" y="1781112"/>
            <a:ext cx="3207315" cy="16748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2" name="TextBox 2"/>
          <p:cNvSpPr txBox="1"/>
          <p:nvPr>
            <p:custDataLst>
              <p:tags r:id="rId4"/>
            </p:custDataLst>
          </p:nvPr>
        </p:nvSpPr>
        <p:spPr>
          <a:xfrm>
            <a:off x="884329" y="1911886"/>
            <a:ext cx="2849406" cy="1382786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清理基层：清除杂物、尘土、油污等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14" name="矩形 100"/>
          <p:cNvSpPr/>
          <p:nvPr>
            <p:custDataLst>
              <p:tags r:id="rId5"/>
            </p:custDataLst>
          </p:nvPr>
        </p:nvSpPr>
        <p:spPr>
          <a:xfrm rot="204112">
            <a:off x="4490429" y="1780480"/>
            <a:ext cx="3207315" cy="1674802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6" name="矩形 101"/>
          <p:cNvSpPr/>
          <p:nvPr>
            <p:custDataLst>
              <p:tags r:id="rId6"/>
            </p:custDataLst>
          </p:nvPr>
        </p:nvSpPr>
        <p:spPr>
          <a:xfrm>
            <a:off x="4494220" y="1781112"/>
            <a:ext cx="3207315" cy="16748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8" name="TextBox 2"/>
          <p:cNvSpPr txBox="1"/>
          <p:nvPr>
            <p:custDataLst>
              <p:tags r:id="rId7"/>
            </p:custDataLst>
          </p:nvPr>
        </p:nvSpPr>
        <p:spPr>
          <a:xfrm>
            <a:off x="4680589" y="1911886"/>
            <a:ext cx="2849406" cy="1382786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洒水湿润：保持基层湿润，防止水分蒸发过快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20" name="矩形 122"/>
          <p:cNvSpPr/>
          <p:nvPr>
            <p:custDataLst>
              <p:tags r:id="rId8"/>
            </p:custDataLst>
          </p:nvPr>
        </p:nvSpPr>
        <p:spPr>
          <a:xfrm rot="204112">
            <a:off x="8286058" y="1780480"/>
            <a:ext cx="3207315" cy="1674802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2" name="矩形 123"/>
          <p:cNvSpPr/>
          <p:nvPr>
            <p:custDataLst>
              <p:tags r:id="rId9"/>
            </p:custDataLst>
          </p:nvPr>
        </p:nvSpPr>
        <p:spPr>
          <a:xfrm>
            <a:off x="8289848" y="1781112"/>
            <a:ext cx="3207315" cy="167480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4" name="TextBox 2"/>
          <p:cNvSpPr txBox="1"/>
          <p:nvPr>
            <p:custDataLst>
              <p:tags r:id="rId10"/>
            </p:custDataLst>
          </p:nvPr>
        </p:nvSpPr>
        <p:spPr>
          <a:xfrm>
            <a:off x="8474955" y="1911886"/>
            <a:ext cx="2849406" cy="1382786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铺设垫层：按照设计要求铺设垫层，确保平整度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26" name="矩形 89"/>
          <p:cNvSpPr/>
          <p:nvPr>
            <p:custDataLst>
              <p:tags r:id="rId11"/>
            </p:custDataLst>
          </p:nvPr>
        </p:nvSpPr>
        <p:spPr>
          <a:xfrm rot="204112">
            <a:off x="694800" y="3985331"/>
            <a:ext cx="3207315" cy="1674802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8" name="矩形 90"/>
          <p:cNvSpPr/>
          <p:nvPr>
            <p:custDataLst>
              <p:tags r:id="rId12"/>
            </p:custDataLst>
          </p:nvPr>
        </p:nvSpPr>
        <p:spPr>
          <a:xfrm>
            <a:off x="698591" y="3985963"/>
            <a:ext cx="3207315" cy="167480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0" name="TextBox 2"/>
          <p:cNvSpPr txBox="1"/>
          <p:nvPr>
            <p:custDataLst>
              <p:tags r:id="rId13"/>
            </p:custDataLst>
          </p:nvPr>
        </p:nvSpPr>
        <p:spPr>
          <a:xfrm>
            <a:off x="884329" y="4116737"/>
            <a:ext cx="2849406" cy="1382786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111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压实：使用压实工具对垫层进行压实，确保密实度达到设计要求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32" name="矩形 111"/>
          <p:cNvSpPr/>
          <p:nvPr>
            <p:custDataLst>
              <p:tags r:id="rId14"/>
            </p:custDataLst>
          </p:nvPr>
        </p:nvSpPr>
        <p:spPr>
          <a:xfrm rot="204112">
            <a:off x="4490429" y="3985331"/>
            <a:ext cx="3207315" cy="1674802"/>
          </a:xfrm>
          <a:prstGeom prst="rect">
            <a:avLst/>
          </a:prstGeom>
          <a:solidFill>
            <a:schemeClr val="accent5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4" name="矩形 112"/>
          <p:cNvSpPr/>
          <p:nvPr>
            <p:custDataLst>
              <p:tags r:id="rId15"/>
            </p:custDataLst>
          </p:nvPr>
        </p:nvSpPr>
        <p:spPr>
          <a:xfrm>
            <a:off x="4494220" y="3985963"/>
            <a:ext cx="3207315" cy="1674802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/>
          </a:p>
        </p:txBody>
      </p:sp>
      <p:sp>
        <p:nvSpPr>
          <p:cNvPr id="1049436" name="TextBox 2"/>
          <p:cNvSpPr txBox="1"/>
          <p:nvPr>
            <p:custDataLst>
              <p:tags r:id="rId16"/>
            </p:custDataLst>
          </p:nvPr>
        </p:nvSpPr>
        <p:spPr>
          <a:xfrm>
            <a:off x="4680589" y="4116737"/>
            <a:ext cx="2849406" cy="1382786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检查：检查垫层质量，确保无空鼓、裂缝等缺陷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38" name="矩形 8"/>
          <p:cNvSpPr/>
          <p:nvPr>
            <p:custDataLst>
              <p:tags r:id="rId17"/>
            </p:custDataLst>
          </p:nvPr>
        </p:nvSpPr>
        <p:spPr>
          <a:xfrm rot="204112">
            <a:off x="8286058" y="3985331"/>
            <a:ext cx="3207315" cy="1674802"/>
          </a:xfrm>
          <a:prstGeom prst="rect">
            <a:avLst/>
          </a:prstGeom>
          <a:solidFill>
            <a:schemeClr val="accent6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0" name="矩形 9"/>
          <p:cNvSpPr/>
          <p:nvPr>
            <p:custDataLst>
              <p:tags r:id="rId18"/>
            </p:custDataLst>
          </p:nvPr>
        </p:nvSpPr>
        <p:spPr>
          <a:xfrm>
            <a:off x="8289848" y="3985963"/>
            <a:ext cx="3207315" cy="1674802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/>
          </a:p>
        </p:txBody>
      </p:sp>
      <p:sp>
        <p:nvSpPr>
          <p:cNvPr id="1049442" name="TextBox 2"/>
          <p:cNvSpPr txBox="1"/>
          <p:nvPr>
            <p:custDataLst>
              <p:tags r:id="rId19"/>
            </p:custDataLst>
          </p:nvPr>
        </p:nvSpPr>
        <p:spPr>
          <a:xfrm>
            <a:off x="8476218" y="4116737"/>
            <a:ext cx="2849406" cy="1382786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111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养护：保持垫层湿润，防止水分蒸发过快，确保垫层质量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76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安装模板</a:t>
            </a:r>
            <a:endParaRPr lang="zh-CN" altLang="en-US"/>
          </a:p>
        </p:txBody>
      </p:sp>
      <p:sp>
        <p:nvSpPr>
          <p:cNvPr id="1049478" name="矩形: 圆角 2"/>
          <p:cNvSpPr/>
          <p:nvPr>
            <p:custDataLst>
              <p:tags r:id="rId2"/>
            </p:custDataLst>
          </p:nvPr>
        </p:nvSpPr>
        <p:spPr>
          <a:xfrm>
            <a:off x="694800" y="1377225"/>
            <a:ext cx="4983150" cy="1362068"/>
          </a:xfrm>
          <a:prstGeom prst="roundRect">
            <a:avLst>
              <a:gd name="adj" fmla="val 689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480" name="Freeform 6"/>
          <p:cNvSpPr/>
          <p:nvPr>
            <p:custDataLst>
              <p:tags r:id="rId3"/>
            </p:custDataLst>
          </p:nvPr>
        </p:nvSpPr>
        <p:spPr bwMode="auto">
          <a:xfrm>
            <a:off x="694800" y="1474409"/>
            <a:ext cx="1007904" cy="1168533"/>
          </a:xfrm>
          <a:custGeom>
            <a:cxnLst>
              <a:cxn ang="0">
                <a:pos x="0" y="377"/>
              </a:cxn>
              <a:cxn ang="0">
                <a:pos x="155" y="377"/>
              </a:cxn>
              <a:cxn ang="0">
                <a:pos x="192" y="356"/>
              </a:cxn>
              <a:cxn ang="0">
                <a:pos x="276" y="210"/>
              </a:cxn>
              <a:cxn ang="0">
                <a:pos x="276" y="167"/>
              </a:cxn>
              <a:cxn ang="0">
                <a:pos x="192" y="22"/>
              </a:cxn>
              <a:cxn ang="0">
                <a:pos x="155" y="0"/>
              </a:cxn>
              <a:cxn ang="0">
                <a:pos x="0" y="0"/>
              </a:cxn>
              <a:cxn ang="0">
                <a:pos x="0" y="377"/>
              </a:cxn>
            </a:cxnLst>
            <a:rect l="0" t="0" r="r" b="b"/>
            <a:pathLst>
              <a:path w="283" h="377">
                <a:moveTo>
                  <a:pt x="0" y="377"/>
                </a:moveTo>
                <a:cubicBezTo>
                  <a:pt x="155" y="377"/>
                  <a:pt x="155" y="377"/>
                  <a:pt x="155" y="377"/>
                </a:cubicBezTo>
                <a:cubicBezTo>
                  <a:pt x="169" y="377"/>
                  <a:pt x="186" y="367"/>
                  <a:pt x="192" y="356"/>
                </a:cubicBezTo>
                <a:cubicBezTo>
                  <a:pt x="276" y="210"/>
                  <a:pt x="276" y="210"/>
                  <a:pt x="276" y="210"/>
                </a:cubicBezTo>
                <a:cubicBezTo>
                  <a:pt x="283" y="198"/>
                  <a:pt x="283" y="179"/>
                  <a:pt x="276" y="167"/>
                </a:cubicBezTo>
                <a:cubicBezTo>
                  <a:pt x="192" y="22"/>
                  <a:pt x="192" y="22"/>
                  <a:pt x="192" y="22"/>
                </a:cubicBezTo>
                <a:cubicBezTo>
                  <a:pt x="186" y="10"/>
                  <a:pt x="169" y="0"/>
                  <a:pt x="155" y="0"/>
                </a:cubicBezTo>
                <a:cubicBezTo>
                  <a:pt x="0" y="0"/>
                  <a:pt x="0" y="0"/>
                  <a:pt x="0" y="0"/>
                </a:cubicBezTo>
                <a:lnTo>
                  <a:pt x="0" y="377"/>
                </a:lnTo>
                <a:close/>
              </a:path>
            </a:pathLst>
          </a:custGeom>
          <a:gradFill>
            <a:gsLst>
              <a:gs pos="16000">
                <a:schemeClr val="accent1">
                  <a:lumMod val="60000"/>
                  <a:lumOff val="4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标题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482" name="正文"/>
          <p:cNvSpPr txBox="1"/>
          <p:nvPr>
            <p:custDataLst>
              <p:tags r:id="rId4"/>
            </p:custDataLst>
          </p:nvPr>
        </p:nvSpPr>
        <p:spPr>
          <a:xfrm>
            <a:off x="1721818" y="1387257"/>
            <a:ext cx="3640882" cy="134201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准备工作：检查模板质量，准备安装工具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484" name="矩形: 圆角 61"/>
          <p:cNvSpPr/>
          <p:nvPr>
            <p:custDataLst>
              <p:tags r:id="rId5"/>
            </p:custDataLst>
          </p:nvPr>
        </p:nvSpPr>
        <p:spPr>
          <a:xfrm>
            <a:off x="6513316" y="1377225"/>
            <a:ext cx="4983150" cy="1362068"/>
          </a:xfrm>
          <a:prstGeom prst="roundRect">
            <a:avLst>
              <a:gd name="adj" fmla="val 689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486" name="Freeform 6"/>
          <p:cNvSpPr/>
          <p:nvPr>
            <p:custDataLst>
              <p:tags r:id="rId6"/>
            </p:custDataLst>
          </p:nvPr>
        </p:nvSpPr>
        <p:spPr bwMode="auto">
          <a:xfrm>
            <a:off x="6513316" y="1474409"/>
            <a:ext cx="1007904" cy="1168533"/>
          </a:xfrm>
          <a:custGeom>
            <a:cxnLst>
              <a:cxn ang="0">
                <a:pos x="0" y="377"/>
              </a:cxn>
              <a:cxn ang="0">
                <a:pos x="155" y="377"/>
              </a:cxn>
              <a:cxn ang="0">
                <a:pos x="192" y="356"/>
              </a:cxn>
              <a:cxn ang="0">
                <a:pos x="276" y="210"/>
              </a:cxn>
              <a:cxn ang="0">
                <a:pos x="276" y="167"/>
              </a:cxn>
              <a:cxn ang="0">
                <a:pos x="192" y="22"/>
              </a:cxn>
              <a:cxn ang="0">
                <a:pos x="155" y="0"/>
              </a:cxn>
              <a:cxn ang="0">
                <a:pos x="0" y="0"/>
              </a:cxn>
              <a:cxn ang="0">
                <a:pos x="0" y="377"/>
              </a:cxn>
            </a:cxnLst>
            <a:rect l="0" t="0" r="r" b="b"/>
            <a:pathLst>
              <a:path w="283" h="377">
                <a:moveTo>
                  <a:pt x="0" y="377"/>
                </a:moveTo>
                <a:cubicBezTo>
                  <a:pt x="155" y="377"/>
                  <a:pt x="155" y="377"/>
                  <a:pt x="155" y="377"/>
                </a:cubicBezTo>
                <a:cubicBezTo>
                  <a:pt x="169" y="377"/>
                  <a:pt x="186" y="367"/>
                  <a:pt x="192" y="356"/>
                </a:cubicBezTo>
                <a:cubicBezTo>
                  <a:pt x="276" y="210"/>
                  <a:pt x="276" y="210"/>
                  <a:pt x="276" y="210"/>
                </a:cubicBezTo>
                <a:cubicBezTo>
                  <a:pt x="283" y="198"/>
                  <a:pt x="283" y="179"/>
                  <a:pt x="276" y="167"/>
                </a:cubicBezTo>
                <a:cubicBezTo>
                  <a:pt x="192" y="22"/>
                  <a:pt x="192" y="22"/>
                  <a:pt x="192" y="22"/>
                </a:cubicBezTo>
                <a:cubicBezTo>
                  <a:pt x="186" y="10"/>
                  <a:pt x="169" y="0"/>
                  <a:pt x="155" y="0"/>
                </a:cubicBezTo>
                <a:cubicBezTo>
                  <a:pt x="0" y="0"/>
                  <a:pt x="0" y="0"/>
                  <a:pt x="0" y="0"/>
                </a:cubicBezTo>
                <a:lnTo>
                  <a:pt x="0" y="377"/>
                </a:lnTo>
                <a:close/>
              </a:path>
            </a:pathLst>
          </a:custGeom>
          <a:gradFill>
            <a:gsLst>
              <a:gs pos="16000">
                <a:schemeClr val="accent1">
                  <a:lumMod val="60000"/>
                  <a:lumOff val="4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标题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488" name="正文"/>
          <p:cNvSpPr txBox="1"/>
          <p:nvPr>
            <p:custDataLst>
              <p:tags r:id="rId7"/>
            </p:custDataLst>
          </p:nvPr>
        </p:nvSpPr>
        <p:spPr>
          <a:xfrm>
            <a:off x="7540335" y="1387257"/>
            <a:ext cx="3640882" cy="134201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定位放线：确定模板位置，画出放线图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490" name="矩形: 圆角 99"/>
          <p:cNvSpPr/>
          <p:nvPr>
            <p:custDataLst>
              <p:tags r:id="rId8"/>
            </p:custDataLst>
          </p:nvPr>
        </p:nvSpPr>
        <p:spPr>
          <a:xfrm>
            <a:off x="694800" y="3039390"/>
            <a:ext cx="4983150" cy="1362068"/>
          </a:xfrm>
          <a:prstGeom prst="roundRect">
            <a:avLst>
              <a:gd name="adj" fmla="val 689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492" name="Freeform 6"/>
          <p:cNvSpPr/>
          <p:nvPr>
            <p:custDataLst>
              <p:tags r:id="rId9"/>
            </p:custDataLst>
          </p:nvPr>
        </p:nvSpPr>
        <p:spPr bwMode="auto">
          <a:xfrm>
            <a:off x="694800" y="3135947"/>
            <a:ext cx="1007904" cy="1168533"/>
          </a:xfrm>
          <a:custGeom>
            <a:cxnLst>
              <a:cxn ang="0">
                <a:pos x="0" y="377"/>
              </a:cxn>
              <a:cxn ang="0">
                <a:pos x="155" y="377"/>
              </a:cxn>
              <a:cxn ang="0">
                <a:pos x="192" y="356"/>
              </a:cxn>
              <a:cxn ang="0">
                <a:pos x="276" y="210"/>
              </a:cxn>
              <a:cxn ang="0">
                <a:pos x="276" y="167"/>
              </a:cxn>
              <a:cxn ang="0">
                <a:pos x="192" y="22"/>
              </a:cxn>
              <a:cxn ang="0">
                <a:pos x="155" y="0"/>
              </a:cxn>
              <a:cxn ang="0">
                <a:pos x="0" y="0"/>
              </a:cxn>
              <a:cxn ang="0">
                <a:pos x="0" y="377"/>
              </a:cxn>
            </a:cxnLst>
            <a:rect l="0" t="0" r="r" b="b"/>
            <a:pathLst>
              <a:path w="283" h="377">
                <a:moveTo>
                  <a:pt x="0" y="377"/>
                </a:moveTo>
                <a:cubicBezTo>
                  <a:pt x="155" y="377"/>
                  <a:pt x="155" y="377"/>
                  <a:pt x="155" y="377"/>
                </a:cubicBezTo>
                <a:cubicBezTo>
                  <a:pt x="169" y="377"/>
                  <a:pt x="186" y="367"/>
                  <a:pt x="192" y="356"/>
                </a:cubicBezTo>
                <a:cubicBezTo>
                  <a:pt x="276" y="210"/>
                  <a:pt x="276" y="210"/>
                  <a:pt x="276" y="210"/>
                </a:cubicBezTo>
                <a:cubicBezTo>
                  <a:pt x="283" y="198"/>
                  <a:pt x="283" y="179"/>
                  <a:pt x="276" y="167"/>
                </a:cubicBezTo>
                <a:cubicBezTo>
                  <a:pt x="192" y="22"/>
                  <a:pt x="192" y="22"/>
                  <a:pt x="192" y="22"/>
                </a:cubicBezTo>
                <a:cubicBezTo>
                  <a:pt x="186" y="10"/>
                  <a:pt x="169" y="0"/>
                  <a:pt x="155" y="0"/>
                </a:cubicBezTo>
                <a:cubicBezTo>
                  <a:pt x="0" y="0"/>
                  <a:pt x="0" y="0"/>
                  <a:pt x="0" y="0"/>
                </a:cubicBezTo>
                <a:lnTo>
                  <a:pt x="0" y="377"/>
                </a:lnTo>
                <a:close/>
              </a:path>
            </a:pathLst>
          </a:custGeom>
          <a:gradFill>
            <a:gsLst>
              <a:gs pos="16000">
                <a:schemeClr val="accent1">
                  <a:lumMod val="60000"/>
                  <a:lumOff val="4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标题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494" name="正文"/>
          <p:cNvSpPr txBox="1"/>
          <p:nvPr>
            <p:custDataLst>
              <p:tags r:id="rId10"/>
            </p:custDataLst>
          </p:nvPr>
        </p:nvSpPr>
        <p:spPr>
          <a:xfrm>
            <a:off x="1721818" y="3049422"/>
            <a:ext cx="3640882" cy="134201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安装模板：按照放线图安装模板，确保模板垂直、水平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496" name="矩形: 圆角 95"/>
          <p:cNvSpPr/>
          <p:nvPr>
            <p:custDataLst>
              <p:tags r:id="rId11"/>
            </p:custDataLst>
          </p:nvPr>
        </p:nvSpPr>
        <p:spPr>
          <a:xfrm>
            <a:off x="6513316" y="3039390"/>
            <a:ext cx="4983150" cy="1362068"/>
          </a:xfrm>
          <a:prstGeom prst="roundRect">
            <a:avLst>
              <a:gd name="adj" fmla="val 689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498" name="Freeform 6"/>
          <p:cNvSpPr/>
          <p:nvPr>
            <p:custDataLst>
              <p:tags r:id="rId12"/>
            </p:custDataLst>
          </p:nvPr>
        </p:nvSpPr>
        <p:spPr bwMode="auto">
          <a:xfrm>
            <a:off x="6513316" y="3135947"/>
            <a:ext cx="1007904" cy="1168533"/>
          </a:xfrm>
          <a:custGeom>
            <a:cxnLst>
              <a:cxn ang="0">
                <a:pos x="0" y="377"/>
              </a:cxn>
              <a:cxn ang="0">
                <a:pos x="155" y="377"/>
              </a:cxn>
              <a:cxn ang="0">
                <a:pos x="192" y="356"/>
              </a:cxn>
              <a:cxn ang="0">
                <a:pos x="276" y="210"/>
              </a:cxn>
              <a:cxn ang="0">
                <a:pos x="276" y="167"/>
              </a:cxn>
              <a:cxn ang="0">
                <a:pos x="192" y="22"/>
              </a:cxn>
              <a:cxn ang="0">
                <a:pos x="155" y="0"/>
              </a:cxn>
              <a:cxn ang="0">
                <a:pos x="0" y="0"/>
              </a:cxn>
              <a:cxn ang="0">
                <a:pos x="0" y="377"/>
              </a:cxn>
            </a:cxnLst>
            <a:rect l="0" t="0" r="r" b="b"/>
            <a:pathLst>
              <a:path w="283" h="377">
                <a:moveTo>
                  <a:pt x="0" y="377"/>
                </a:moveTo>
                <a:cubicBezTo>
                  <a:pt x="155" y="377"/>
                  <a:pt x="155" y="377"/>
                  <a:pt x="155" y="377"/>
                </a:cubicBezTo>
                <a:cubicBezTo>
                  <a:pt x="169" y="377"/>
                  <a:pt x="186" y="367"/>
                  <a:pt x="192" y="356"/>
                </a:cubicBezTo>
                <a:cubicBezTo>
                  <a:pt x="276" y="210"/>
                  <a:pt x="276" y="210"/>
                  <a:pt x="276" y="210"/>
                </a:cubicBezTo>
                <a:cubicBezTo>
                  <a:pt x="283" y="198"/>
                  <a:pt x="283" y="179"/>
                  <a:pt x="276" y="167"/>
                </a:cubicBezTo>
                <a:cubicBezTo>
                  <a:pt x="192" y="22"/>
                  <a:pt x="192" y="22"/>
                  <a:pt x="192" y="22"/>
                </a:cubicBezTo>
                <a:cubicBezTo>
                  <a:pt x="186" y="10"/>
                  <a:pt x="169" y="0"/>
                  <a:pt x="155" y="0"/>
                </a:cubicBezTo>
                <a:cubicBezTo>
                  <a:pt x="0" y="0"/>
                  <a:pt x="0" y="0"/>
                  <a:pt x="0" y="0"/>
                </a:cubicBezTo>
                <a:lnTo>
                  <a:pt x="0" y="377"/>
                </a:lnTo>
                <a:close/>
              </a:path>
            </a:pathLst>
          </a:custGeom>
          <a:gradFill>
            <a:gsLst>
              <a:gs pos="16000">
                <a:schemeClr val="accent1">
                  <a:lumMod val="60000"/>
                  <a:lumOff val="4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标题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00" name="正文"/>
          <p:cNvSpPr txBox="1"/>
          <p:nvPr>
            <p:custDataLst>
              <p:tags r:id="rId13"/>
            </p:custDataLst>
          </p:nvPr>
        </p:nvSpPr>
        <p:spPr>
          <a:xfrm>
            <a:off x="7540335" y="3049422"/>
            <a:ext cx="3640882" cy="134201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固定模板：使用螺栓、夹具等固定模板，确保模板稳定、牢固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502" name="矩形: 圆角 110"/>
          <p:cNvSpPr/>
          <p:nvPr>
            <p:custDataLst>
              <p:tags r:id="rId14"/>
            </p:custDataLst>
          </p:nvPr>
        </p:nvSpPr>
        <p:spPr>
          <a:xfrm>
            <a:off x="694800" y="4701554"/>
            <a:ext cx="4983150" cy="1362068"/>
          </a:xfrm>
          <a:prstGeom prst="roundRect">
            <a:avLst>
              <a:gd name="adj" fmla="val 689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504" name="Freeform 6"/>
          <p:cNvSpPr/>
          <p:nvPr>
            <p:custDataLst>
              <p:tags r:id="rId15"/>
            </p:custDataLst>
          </p:nvPr>
        </p:nvSpPr>
        <p:spPr bwMode="auto">
          <a:xfrm>
            <a:off x="694800" y="4798111"/>
            <a:ext cx="1007904" cy="1168533"/>
          </a:xfrm>
          <a:custGeom>
            <a:cxnLst>
              <a:cxn ang="0">
                <a:pos x="0" y="377"/>
              </a:cxn>
              <a:cxn ang="0">
                <a:pos x="155" y="377"/>
              </a:cxn>
              <a:cxn ang="0">
                <a:pos x="192" y="356"/>
              </a:cxn>
              <a:cxn ang="0">
                <a:pos x="276" y="210"/>
              </a:cxn>
              <a:cxn ang="0">
                <a:pos x="276" y="167"/>
              </a:cxn>
              <a:cxn ang="0">
                <a:pos x="192" y="22"/>
              </a:cxn>
              <a:cxn ang="0">
                <a:pos x="155" y="0"/>
              </a:cxn>
              <a:cxn ang="0">
                <a:pos x="0" y="0"/>
              </a:cxn>
              <a:cxn ang="0">
                <a:pos x="0" y="377"/>
              </a:cxn>
            </a:cxnLst>
            <a:rect l="0" t="0" r="r" b="b"/>
            <a:pathLst>
              <a:path w="283" h="377">
                <a:moveTo>
                  <a:pt x="0" y="377"/>
                </a:moveTo>
                <a:cubicBezTo>
                  <a:pt x="155" y="377"/>
                  <a:pt x="155" y="377"/>
                  <a:pt x="155" y="377"/>
                </a:cubicBezTo>
                <a:cubicBezTo>
                  <a:pt x="169" y="377"/>
                  <a:pt x="186" y="367"/>
                  <a:pt x="192" y="356"/>
                </a:cubicBezTo>
                <a:cubicBezTo>
                  <a:pt x="276" y="210"/>
                  <a:pt x="276" y="210"/>
                  <a:pt x="276" y="210"/>
                </a:cubicBezTo>
                <a:cubicBezTo>
                  <a:pt x="283" y="198"/>
                  <a:pt x="283" y="179"/>
                  <a:pt x="276" y="167"/>
                </a:cubicBezTo>
                <a:cubicBezTo>
                  <a:pt x="192" y="22"/>
                  <a:pt x="192" y="22"/>
                  <a:pt x="192" y="22"/>
                </a:cubicBezTo>
                <a:cubicBezTo>
                  <a:pt x="186" y="10"/>
                  <a:pt x="169" y="0"/>
                  <a:pt x="155" y="0"/>
                </a:cubicBezTo>
                <a:cubicBezTo>
                  <a:pt x="0" y="0"/>
                  <a:pt x="0" y="0"/>
                  <a:pt x="0" y="0"/>
                </a:cubicBezTo>
                <a:lnTo>
                  <a:pt x="0" y="377"/>
                </a:lnTo>
                <a:close/>
              </a:path>
            </a:pathLst>
          </a:custGeom>
          <a:gradFill>
            <a:gsLst>
              <a:gs pos="16000">
                <a:schemeClr val="accent1">
                  <a:lumMod val="60000"/>
                  <a:lumOff val="4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标题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06" name="正文"/>
          <p:cNvSpPr txBox="1"/>
          <p:nvPr>
            <p:custDataLst>
              <p:tags r:id="rId16"/>
            </p:custDataLst>
          </p:nvPr>
        </p:nvSpPr>
        <p:spPr>
          <a:xfrm>
            <a:off x="1721818" y="4711586"/>
            <a:ext cx="3640882" cy="134201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检查调整：检查模板安装情况，如有偏差及时调整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508" name="矩形: 圆角 106"/>
          <p:cNvSpPr/>
          <p:nvPr>
            <p:custDataLst>
              <p:tags r:id="rId17"/>
            </p:custDataLst>
          </p:nvPr>
        </p:nvSpPr>
        <p:spPr>
          <a:xfrm>
            <a:off x="6513316" y="4701554"/>
            <a:ext cx="4983150" cy="1362068"/>
          </a:xfrm>
          <a:prstGeom prst="roundRect">
            <a:avLst>
              <a:gd name="adj" fmla="val 689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510" name="Freeform 6"/>
          <p:cNvSpPr/>
          <p:nvPr>
            <p:custDataLst>
              <p:tags r:id="rId18"/>
            </p:custDataLst>
          </p:nvPr>
        </p:nvSpPr>
        <p:spPr bwMode="auto">
          <a:xfrm>
            <a:off x="6513316" y="4798111"/>
            <a:ext cx="1007904" cy="1168533"/>
          </a:xfrm>
          <a:custGeom>
            <a:cxnLst>
              <a:cxn ang="0">
                <a:pos x="0" y="377"/>
              </a:cxn>
              <a:cxn ang="0">
                <a:pos x="155" y="377"/>
              </a:cxn>
              <a:cxn ang="0">
                <a:pos x="192" y="356"/>
              </a:cxn>
              <a:cxn ang="0">
                <a:pos x="276" y="210"/>
              </a:cxn>
              <a:cxn ang="0">
                <a:pos x="276" y="167"/>
              </a:cxn>
              <a:cxn ang="0">
                <a:pos x="192" y="22"/>
              </a:cxn>
              <a:cxn ang="0">
                <a:pos x="155" y="0"/>
              </a:cxn>
              <a:cxn ang="0">
                <a:pos x="0" y="0"/>
              </a:cxn>
              <a:cxn ang="0">
                <a:pos x="0" y="377"/>
              </a:cxn>
            </a:cxnLst>
            <a:rect l="0" t="0" r="r" b="b"/>
            <a:pathLst>
              <a:path w="283" h="377">
                <a:moveTo>
                  <a:pt x="0" y="377"/>
                </a:moveTo>
                <a:cubicBezTo>
                  <a:pt x="155" y="377"/>
                  <a:pt x="155" y="377"/>
                  <a:pt x="155" y="377"/>
                </a:cubicBezTo>
                <a:cubicBezTo>
                  <a:pt x="169" y="377"/>
                  <a:pt x="186" y="367"/>
                  <a:pt x="192" y="356"/>
                </a:cubicBezTo>
                <a:cubicBezTo>
                  <a:pt x="276" y="210"/>
                  <a:pt x="276" y="210"/>
                  <a:pt x="276" y="210"/>
                </a:cubicBezTo>
                <a:cubicBezTo>
                  <a:pt x="283" y="198"/>
                  <a:pt x="283" y="179"/>
                  <a:pt x="276" y="167"/>
                </a:cubicBezTo>
                <a:cubicBezTo>
                  <a:pt x="192" y="22"/>
                  <a:pt x="192" y="22"/>
                  <a:pt x="192" y="22"/>
                </a:cubicBezTo>
                <a:cubicBezTo>
                  <a:pt x="186" y="10"/>
                  <a:pt x="169" y="0"/>
                  <a:pt x="155" y="0"/>
                </a:cubicBezTo>
                <a:cubicBezTo>
                  <a:pt x="0" y="0"/>
                  <a:pt x="0" y="0"/>
                  <a:pt x="0" y="0"/>
                </a:cubicBezTo>
                <a:lnTo>
                  <a:pt x="0" y="377"/>
                </a:lnTo>
                <a:close/>
              </a:path>
            </a:pathLst>
          </a:custGeom>
          <a:gradFill>
            <a:gsLst>
              <a:gs pos="16000">
                <a:schemeClr val="accent1">
                  <a:lumMod val="60000"/>
                  <a:lumOff val="4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标题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12" name="正文"/>
          <p:cNvSpPr txBox="1"/>
          <p:nvPr>
            <p:custDataLst>
              <p:tags r:id="rId19"/>
            </p:custDataLst>
          </p:nvPr>
        </p:nvSpPr>
        <p:spPr>
          <a:xfrm>
            <a:off x="7540335" y="4711586"/>
            <a:ext cx="3640882" cy="134201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验收合格：验收模板安装质量，确保符合施工要求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46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模板加固</a:t>
            </a:r>
            <a:endParaRPr lang="zh-CN" altLang="en-US"/>
          </a:p>
        </p:txBody>
      </p:sp>
      <p:sp>
        <p:nvSpPr>
          <p:cNvPr id="1049548" name="椭圆 262"/>
          <p:cNvSpPr/>
          <p:nvPr>
            <p:custDataLst>
              <p:tags r:id="rId2"/>
            </p:custDataLst>
          </p:nvPr>
        </p:nvSpPr>
        <p:spPr>
          <a:xfrm>
            <a:off x="2473016" y="3968729"/>
            <a:ext cx="7244941" cy="189544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50" name="椭圆 263"/>
          <p:cNvSpPr/>
          <p:nvPr>
            <p:custDataLst>
              <p:tags r:id="rId3"/>
            </p:custDataLst>
          </p:nvPr>
        </p:nvSpPr>
        <p:spPr>
          <a:xfrm>
            <a:off x="3312247" y="4047890"/>
            <a:ext cx="5493004" cy="1627739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52" name="椭圆 264"/>
          <p:cNvSpPr/>
          <p:nvPr>
            <p:custDataLst>
              <p:tags r:id="rId4"/>
            </p:custDataLst>
          </p:nvPr>
        </p:nvSpPr>
        <p:spPr>
          <a:xfrm>
            <a:off x="4098060" y="4280866"/>
            <a:ext cx="3920492" cy="116175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54" name="椭圆 265"/>
          <p:cNvSpPr/>
          <p:nvPr>
            <p:custDataLst>
              <p:tags r:id="rId5"/>
            </p:custDataLst>
          </p:nvPr>
        </p:nvSpPr>
        <p:spPr>
          <a:xfrm>
            <a:off x="4762236" y="4477802"/>
            <a:ext cx="2591893" cy="76805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56" name="椭圆 266"/>
          <p:cNvSpPr/>
          <p:nvPr>
            <p:custDataLst>
              <p:tags r:id="rId6"/>
            </p:custDataLst>
          </p:nvPr>
        </p:nvSpPr>
        <p:spPr>
          <a:xfrm>
            <a:off x="5443146" y="4679243"/>
            <a:ext cx="1490870" cy="441789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1593" y="4605875"/>
            <a:ext cx="0" cy="83453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58" name="椭圆 268"/>
          <p:cNvSpPr/>
          <p:nvPr>
            <p:custDataLst>
              <p:tags r:id="rId8"/>
            </p:custDataLst>
          </p:nvPr>
        </p:nvSpPr>
        <p:spPr>
          <a:xfrm flipV="1">
            <a:off x="2831491" y="4422454"/>
            <a:ext cx="172208" cy="17220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60" name="椭圆 269"/>
          <p:cNvSpPr/>
          <p:nvPr>
            <p:custDataLst>
              <p:tags r:id="rId9"/>
            </p:custDataLst>
          </p:nvPr>
        </p:nvSpPr>
        <p:spPr>
          <a:xfrm flipV="1">
            <a:off x="2872680" y="4464287"/>
            <a:ext cx="89227" cy="8922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62" name="椭圆 270"/>
          <p:cNvSpPr/>
          <p:nvPr>
            <p:custDataLst>
              <p:tags r:id="rId10"/>
            </p:custDataLst>
          </p:nvPr>
        </p:nvSpPr>
        <p:spPr>
          <a:xfrm flipV="1">
            <a:off x="7763901" y="3620551"/>
            <a:ext cx="103667" cy="103664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6031" y="3733822"/>
            <a:ext cx="0" cy="189544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64" name="椭圆 272"/>
          <p:cNvSpPr/>
          <p:nvPr>
            <p:custDataLst>
              <p:tags r:id="rId12"/>
            </p:custDataLst>
          </p:nvPr>
        </p:nvSpPr>
        <p:spPr>
          <a:xfrm flipV="1">
            <a:off x="4044643" y="3496984"/>
            <a:ext cx="381715" cy="38170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4499" y="3910163"/>
            <a:ext cx="0" cy="100154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7745" y="3602531"/>
            <a:ext cx="0" cy="83453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66" name="椭圆 275"/>
          <p:cNvSpPr/>
          <p:nvPr>
            <p:custDataLst>
              <p:tags r:id="rId15"/>
            </p:custDataLst>
          </p:nvPr>
        </p:nvSpPr>
        <p:spPr>
          <a:xfrm flipV="1">
            <a:off x="7027644" y="3419110"/>
            <a:ext cx="172208" cy="17220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68" name="椭圆 276"/>
          <p:cNvSpPr/>
          <p:nvPr>
            <p:custDataLst>
              <p:tags r:id="rId16"/>
            </p:custDataLst>
          </p:nvPr>
        </p:nvSpPr>
        <p:spPr>
          <a:xfrm flipV="1">
            <a:off x="7068833" y="3460943"/>
            <a:ext cx="89227" cy="8922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70" name="椭圆 277"/>
          <p:cNvSpPr/>
          <p:nvPr>
            <p:custDataLst>
              <p:tags r:id="rId17"/>
            </p:custDataLst>
          </p:nvPr>
        </p:nvSpPr>
        <p:spPr>
          <a:xfrm flipV="1">
            <a:off x="3796864" y="4266707"/>
            <a:ext cx="103667" cy="103664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8994" y="4379978"/>
            <a:ext cx="0" cy="109598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72" name="椭圆 279"/>
          <p:cNvSpPr/>
          <p:nvPr>
            <p:custDataLst>
              <p:tags r:id="rId19"/>
            </p:custDataLst>
          </p:nvPr>
        </p:nvSpPr>
        <p:spPr>
          <a:xfrm flipV="1">
            <a:off x="8495010" y="4499040"/>
            <a:ext cx="260012" cy="26000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3726" y="4787365"/>
            <a:ext cx="0" cy="4066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74" name="椭圆 281"/>
          <p:cNvSpPr/>
          <p:nvPr>
            <p:custDataLst>
              <p:tags r:id="rId21"/>
            </p:custDataLst>
          </p:nvPr>
        </p:nvSpPr>
        <p:spPr>
          <a:xfrm flipV="1">
            <a:off x="4969469" y="4806029"/>
            <a:ext cx="322073" cy="322061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7791" y="5179306"/>
            <a:ext cx="0" cy="71148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76" name="图形 15"/>
          <p:cNvSpPr/>
          <p:nvPr>
            <p:custDataLst>
              <p:tags r:id="rId23"/>
            </p:custDataLst>
          </p:nvPr>
        </p:nvSpPr>
        <p:spPr>
          <a:xfrm>
            <a:off x="5035758" y="4874892"/>
            <a:ext cx="184162" cy="179447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78" name="图形 19"/>
          <p:cNvSpPr/>
          <p:nvPr>
            <p:custDataLst>
              <p:tags r:id="rId24"/>
            </p:custDataLst>
          </p:nvPr>
        </p:nvSpPr>
        <p:spPr>
          <a:xfrm>
            <a:off x="8561942" y="4571765"/>
            <a:ext cx="126124" cy="11357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80" name="图形 27"/>
          <p:cNvSpPr/>
          <p:nvPr>
            <p:custDataLst>
              <p:tags r:id="rId25"/>
            </p:custDataLst>
          </p:nvPr>
        </p:nvSpPr>
        <p:spPr>
          <a:xfrm>
            <a:off x="4146328" y="3619264"/>
            <a:ext cx="178358" cy="137177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82" name="任意多边形: 形状 286"/>
          <p:cNvSpPr/>
          <p:nvPr>
            <p:custDataLst>
              <p:tags r:id="rId26"/>
            </p:custDataLst>
          </p:nvPr>
        </p:nvSpPr>
        <p:spPr>
          <a:xfrm>
            <a:off x="5434135" y="3569065"/>
            <a:ext cx="1322666" cy="1322672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84" name="正文"/>
          <p:cNvSpPr txBox="1"/>
          <p:nvPr>
            <p:custDataLst>
              <p:tags r:id="rId27"/>
            </p:custDataLst>
          </p:nvPr>
        </p:nvSpPr>
        <p:spPr>
          <a:xfrm>
            <a:off x="694800" y="3640502"/>
            <a:ext cx="2125178" cy="7965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加固目的：保证模板的稳定性和安全性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6" name="正文"/>
          <p:cNvSpPr txBox="1"/>
          <p:nvPr>
            <p:custDataLst>
              <p:tags r:id="rId28"/>
            </p:custDataLst>
          </p:nvPr>
        </p:nvSpPr>
        <p:spPr>
          <a:xfrm>
            <a:off x="9371568" y="3640502"/>
            <a:ext cx="2125178" cy="7965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加固检查：定期检查，确保加固效果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8" name="正文"/>
          <p:cNvSpPr txBox="1"/>
          <p:nvPr>
            <p:custDataLst>
              <p:tags r:id="rId29"/>
            </p:custDataLst>
          </p:nvPr>
        </p:nvSpPr>
        <p:spPr>
          <a:xfrm>
            <a:off x="8211190" y="2594682"/>
            <a:ext cx="2125178" cy="7965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加固标准：符合设计要求和施工规范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0" name="正文"/>
          <p:cNvSpPr txBox="1"/>
          <p:nvPr>
            <p:custDataLst>
              <p:tags r:id="rId30"/>
            </p:custDataLst>
          </p:nvPr>
        </p:nvSpPr>
        <p:spPr>
          <a:xfrm>
            <a:off x="1855178" y="2594682"/>
            <a:ext cx="2125178" cy="7965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加固材料：木方、钢管、扣件等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2" name="正文"/>
          <p:cNvSpPr txBox="1"/>
          <p:nvPr>
            <p:custDataLst>
              <p:tags r:id="rId31"/>
            </p:custDataLst>
          </p:nvPr>
        </p:nvSpPr>
        <p:spPr>
          <a:xfrm>
            <a:off x="6443915" y="1549506"/>
            <a:ext cx="2125178" cy="7965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加固顺序：先横后竖，先内后外，先上后下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4" name="正文"/>
          <p:cNvSpPr txBox="1"/>
          <p:nvPr>
            <p:custDataLst>
              <p:tags r:id="rId32"/>
            </p:custDataLst>
          </p:nvPr>
        </p:nvSpPr>
        <p:spPr>
          <a:xfrm>
            <a:off x="3622453" y="1549506"/>
            <a:ext cx="2125178" cy="7965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加固方法：采用螺栓、钉子、胶水等固定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628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质量检测与验收</a:t>
            </a:r>
            <a:endParaRPr lang="zh-CN" altLang="en-US"/>
          </a:p>
        </p:txBody>
      </p:sp>
      <p:sp>
        <p:nvSpPr>
          <p:cNvPr id="1049630" name="弧形 58"/>
          <p:cNvSpPr/>
          <p:nvPr>
            <p:custDataLst>
              <p:tags r:id="rId2"/>
            </p:custDataLst>
          </p:nvPr>
        </p:nvSpPr>
        <p:spPr>
          <a:xfrm>
            <a:off x="8079727" y="2011833"/>
            <a:ext cx="3417739" cy="3417739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2" name="弧形 57"/>
          <p:cNvSpPr/>
          <p:nvPr>
            <p:custDataLst>
              <p:tags r:id="rId3"/>
            </p:custDataLst>
          </p:nvPr>
        </p:nvSpPr>
        <p:spPr>
          <a:xfrm>
            <a:off x="694800" y="2011833"/>
            <a:ext cx="3417739" cy="3417739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4" name="椭圆 22"/>
          <p:cNvSpPr/>
          <p:nvPr>
            <p:custDataLst>
              <p:tags r:id="rId4"/>
            </p:custDataLst>
          </p:nvPr>
        </p:nvSpPr>
        <p:spPr>
          <a:xfrm>
            <a:off x="8415699" y="2283195"/>
            <a:ext cx="2874224" cy="287422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6" name="椭圆 23"/>
          <p:cNvSpPr/>
          <p:nvPr>
            <p:custDataLst>
              <p:tags r:id="rId5"/>
            </p:custDataLst>
          </p:nvPr>
        </p:nvSpPr>
        <p:spPr>
          <a:xfrm>
            <a:off x="8795975" y="2340421"/>
            <a:ext cx="388013" cy="388013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8" name="正文"/>
          <p:cNvSpPr txBox="1"/>
          <p:nvPr>
            <p:custDataLst>
              <p:tags r:id="rId6"/>
            </p:custDataLst>
          </p:nvPr>
        </p:nvSpPr>
        <p:spPr>
          <a:xfrm>
            <a:off x="8861508" y="3112972"/>
            <a:ext cx="1982432" cy="13636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验收程序：自检、互检、专检、终检等环节，确保工程质量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640" name="椭圆 24"/>
          <p:cNvSpPr/>
          <p:nvPr>
            <p:custDataLst>
              <p:tags r:id="rId7"/>
            </p:custDataLst>
          </p:nvPr>
        </p:nvSpPr>
        <p:spPr>
          <a:xfrm>
            <a:off x="6020513" y="2283195"/>
            <a:ext cx="2874224" cy="287422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2" name="椭圆 25"/>
          <p:cNvSpPr/>
          <p:nvPr>
            <p:custDataLst>
              <p:tags r:id="rId8"/>
            </p:custDataLst>
          </p:nvPr>
        </p:nvSpPr>
        <p:spPr>
          <a:xfrm>
            <a:off x="6399866" y="2340421"/>
            <a:ext cx="388013" cy="388013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4" name="正文"/>
          <p:cNvSpPr txBox="1"/>
          <p:nvPr>
            <p:custDataLst>
              <p:tags r:id="rId9"/>
            </p:custDataLst>
          </p:nvPr>
        </p:nvSpPr>
        <p:spPr>
          <a:xfrm>
            <a:off x="6466322" y="3112972"/>
            <a:ext cx="1982432" cy="13636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验收标准：符合设计要求，满足使用功能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6" name="椭圆 7"/>
          <p:cNvSpPr/>
          <p:nvPr>
            <p:custDataLst>
              <p:tags r:id="rId10"/>
            </p:custDataLst>
          </p:nvPr>
        </p:nvSpPr>
        <p:spPr>
          <a:xfrm>
            <a:off x="3625327" y="2283195"/>
            <a:ext cx="2874224" cy="287422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8" name="椭圆 9"/>
          <p:cNvSpPr/>
          <p:nvPr>
            <p:custDataLst>
              <p:tags r:id="rId11"/>
            </p:custDataLst>
          </p:nvPr>
        </p:nvSpPr>
        <p:spPr>
          <a:xfrm>
            <a:off x="4004680" y="2340421"/>
            <a:ext cx="388013" cy="388013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0" name="正文"/>
          <p:cNvSpPr txBox="1"/>
          <p:nvPr>
            <p:custDataLst>
              <p:tags r:id="rId12"/>
            </p:custDataLst>
          </p:nvPr>
        </p:nvSpPr>
        <p:spPr>
          <a:xfrm>
            <a:off x="4071136" y="3112972"/>
            <a:ext cx="1982432" cy="13636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检测方法：采用抽样检测、现场检测等方式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652" name="椭圆 5"/>
          <p:cNvSpPr/>
          <p:nvPr>
            <p:custDataLst>
              <p:tags r:id="rId13"/>
            </p:custDataLst>
          </p:nvPr>
        </p:nvSpPr>
        <p:spPr>
          <a:xfrm>
            <a:off x="957855" y="2283195"/>
            <a:ext cx="2874224" cy="287422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4" name="椭圆 4"/>
          <p:cNvSpPr/>
          <p:nvPr>
            <p:custDataLst>
              <p:tags r:id="rId14"/>
            </p:custDataLst>
          </p:nvPr>
        </p:nvSpPr>
        <p:spPr>
          <a:xfrm>
            <a:off x="1337208" y="2340421"/>
            <a:ext cx="388013" cy="388013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6" name="正文"/>
          <p:cNvSpPr txBox="1"/>
          <p:nvPr>
            <p:custDataLst>
              <p:tags r:id="rId15"/>
            </p:custDataLst>
          </p:nvPr>
        </p:nvSpPr>
        <p:spPr>
          <a:xfrm>
            <a:off x="1403664" y="3112972"/>
            <a:ext cx="1982432" cy="13636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检测标准：符合国家相关标准和规范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90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>
          <a:xfrm>
            <a:off x="2078355" y="1539875"/>
            <a:ext cx="8378825" cy="3218815"/>
          </a:xfrm>
        </p:spPr>
        <p:txBody>
          <a:bodyPr>
            <a:normAutofit/>
          </a:bodyPr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692" name="标题 4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2078990" y="3526155"/>
            <a:ext cx="8378190" cy="2279650"/>
          </a:xfrm>
        </p:spPr>
        <p:txBody>
          <a:bodyPr/>
          <a:lstStyle/>
          <a:p>
            <a:r>
              <a:rPr lang="zh-CN" altLang="en-US"/>
              <a:t>关键节点处理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746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模板拼接处理</a:t>
            </a:r>
            <a:endParaRPr lang="zh-CN" altLang="en-US"/>
          </a:p>
        </p:txBody>
      </p:sp>
      <p:sp>
        <p:nvSpPr>
          <p:cNvPr id="104974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96874" y="1258888"/>
            <a:ext cx="4529892" cy="230824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750" name="矩形 65"/>
          <p:cNvSpPr/>
          <p:nvPr>
            <p:custDataLst>
              <p:tags r:id="rId3"/>
            </p:custDataLst>
          </p:nvPr>
        </p:nvSpPr>
        <p:spPr>
          <a:xfrm>
            <a:off x="1079961" y="1631303"/>
            <a:ext cx="223421" cy="22342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2" name="文本框 66"/>
          <p:cNvSpPr txBox="1"/>
          <p:nvPr>
            <p:custDataLst>
              <p:tags r:id="rId4"/>
            </p:custDataLst>
          </p:nvPr>
        </p:nvSpPr>
        <p:spPr>
          <a:xfrm>
            <a:off x="1470766" y="1529496"/>
            <a:ext cx="3982118" cy="130534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拼接原则：保证模板的平整度和稳定性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75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2339" y="1258888"/>
            <a:ext cx="4529892" cy="230824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6" name="矩形 69"/>
          <p:cNvSpPr/>
          <p:nvPr>
            <p:custDataLst>
              <p:tags r:id="rId6"/>
            </p:custDataLst>
          </p:nvPr>
        </p:nvSpPr>
        <p:spPr>
          <a:xfrm>
            <a:off x="6404769" y="1631303"/>
            <a:ext cx="223421" cy="22342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8" name="文本框 70"/>
          <p:cNvSpPr txBox="1"/>
          <p:nvPr>
            <p:custDataLst>
              <p:tags r:id="rId7"/>
            </p:custDataLst>
          </p:nvPr>
        </p:nvSpPr>
        <p:spPr>
          <a:xfrm>
            <a:off x="6796232" y="1529496"/>
            <a:ext cx="3982118" cy="130534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拼接方法：采用螺栓连接或焊接方式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76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96874" y="3873673"/>
            <a:ext cx="4529892" cy="230824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762" name="文本框 74"/>
          <p:cNvSpPr txBox="1"/>
          <p:nvPr>
            <p:custDataLst>
              <p:tags r:id="rId9"/>
            </p:custDataLst>
          </p:nvPr>
        </p:nvSpPr>
        <p:spPr>
          <a:xfrm>
            <a:off x="1470766" y="4143625"/>
            <a:ext cx="3982118" cy="130534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拼接顺序：先横后竖，先内后外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764" name="矩形 73"/>
          <p:cNvSpPr/>
          <p:nvPr>
            <p:custDataLst>
              <p:tags r:id="rId10"/>
            </p:custDataLst>
          </p:nvPr>
        </p:nvSpPr>
        <p:spPr>
          <a:xfrm>
            <a:off x="1079961" y="4246088"/>
            <a:ext cx="223421" cy="22342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82110" y="3873673"/>
            <a:ext cx="4529892" cy="230824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矩形 84"/>
          <p:cNvSpPr/>
          <p:nvPr>
            <p:custDataLst>
              <p:tags r:id="rId12"/>
            </p:custDataLst>
          </p:nvPr>
        </p:nvSpPr>
        <p:spPr>
          <a:xfrm>
            <a:off x="6465196" y="4246088"/>
            <a:ext cx="223421" cy="22342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文本框 85"/>
          <p:cNvSpPr txBox="1"/>
          <p:nvPr>
            <p:custDataLst>
              <p:tags r:id="rId13"/>
            </p:custDataLst>
          </p:nvPr>
        </p:nvSpPr>
        <p:spPr>
          <a:xfrm>
            <a:off x="6856002" y="4143625"/>
            <a:ext cx="3982118" cy="130534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拼接质量检查：检查模板的平整度、牢固度和密封性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804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模板垂直度控制</a:t>
            </a:r>
            <a:endParaRPr lang="zh-CN" altLang="en-US"/>
          </a:p>
        </p:txBody>
      </p:sp>
      <p:sp>
        <p:nvSpPr>
          <p:cNvPr id="1049806" name="弧形 58"/>
          <p:cNvSpPr/>
          <p:nvPr>
            <p:custDataLst>
              <p:tags r:id="rId2"/>
            </p:custDataLst>
          </p:nvPr>
        </p:nvSpPr>
        <p:spPr>
          <a:xfrm>
            <a:off x="8079727" y="2011833"/>
            <a:ext cx="3417739" cy="3417739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08" name="弧形 57"/>
          <p:cNvSpPr/>
          <p:nvPr>
            <p:custDataLst>
              <p:tags r:id="rId3"/>
            </p:custDataLst>
          </p:nvPr>
        </p:nvSpPr>
        <p:spPr>
          <a:xfrm>
            <a:off x="694800" y="2011833"/>
            <a:ext cx="3417739" cy="3417739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10" name="椭圆 22"/>
          <p:cNvSpPr/>
          <p:nvPr>
            <p:custDataLst>
              <p:tags r:id="rId4"/>
            </p:custDataLst>
          </p:nvPr>
        </p:nvSpPr>
        <p:spPr>
          <a:xfrm>
            <a:off x="8415699" y="2283195"/>
            <a:ext cx="2874224" cy="287422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12" name="椭圆 23"/>
          <p:cNvSpPr/>
          <p:nvPr>
            <p:custDataLst>
              <p:tags r:id="rId5"/>
            </p:custDataLst>
          </p:nvPr>
        </p:nvSpPr>
        <p:spPr>
          <a:xfrm>
            <a:off x="8795975" y="2340421"/>
            <a:ext cx="388013" cy="388013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14" name="正文"/>
          <p:cNvSpPr txBox="1"/>
          <p:nvPr>
            <p:custDataLst>
              <p:tags r:id="rId6"/>
            </p:custDataLst>
          </p:nvPr>
        </p:nvSpPr>
        <p:spPr>
          <a:xfrm>
            <a:off x="8861508" y="3112972"/>
            <a:ext cx="1982432" cy="13636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100" spc="150">
                <a:solidFill>
                  <a:srgbClr val="FFFFFF"/>
                </a:solidFill>
                <a:latin typeface="+mn-ea"/>
                <a:sym typeface="+mn-ea"/>
              </a:rPr>
              <a:t>效果评估：通过激光水平仪的测量和调整，可以有效地控制模板的垂直度，提高施工质量和效率。</a:t>
            </a:r>
            <a:endParaRPr lang="zh-CN" altLang="en-US" sz="11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816" name="椭圆 24"/>
          <p:cNvSpPr/>
          <p:nvPr>
            <p:custDataLst>
              <p:tags r:id="rId7"/>
            </p:custDataLst>
          </p:nvPr>
        </p:nvSpPr>
        <p:spPr>
          <a:xfrm>
            <a:off x="6020513" y="2283195"/>
            <a:ext cx="2874224" cy="287422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18" name="椭圆 25"/>
          <p:cNvSpPr/>
          <p:nvPr>
            <p:custDataLst>
              <p:tags r:id="rId8"/>
            </p:custDataLst>
          </p:nvPr>
        </p:nvSpPr>
        <p:spPr>
          <a:xfrm>
            <a:off x="6399866" y="2340421"/>
            <a:ext cx="388013" cy="388013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20" name="正文"/>
          <p:cNvSpPr txBox="1"/>
          <p:nvPr>
            <p:custDataLst>
              <p:tags r:id="rId9"/>
            </p:custDataLst>
          </p:nvPr>
        </p:nvSpPr>
        <p:spPr>
          <a:xfrm>
            <a:off x="6466322" y="3112972"/>
            <a:ext cx="1982432" cy="13636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注意事项：在调整模板时，要注意避免损伤模板和影响其使用寿命；同时，要确保模板的垂直度符合设计要求和施工规范。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22" name="椭圆 7"/>
          <p:cNvSpPr/>
          <p:nvPr>
            <p:custDataLst>
              <p:tags r:id="rId10"/>
            </p:custDataLst>
          </p:nvPr>
        </p:nvSpPr>
        <p:spPr>
          <a:xfrm>
            <a:off x="3625327" y="2283195"/>
            <a:ext cx="2874224" cy="287422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24" name="椭圆 9"/>
          <p:cNvSpPr/>
          <p:nvPr>
            <p:custDataLst>
              <p:tags r:id="rId11"/>
            </p:custDataLst>
          </p:nvPr>
        </p:nvSpPr>
        <p:spPr>
          <a:xfrm>
            <a:off x="4004680" y="2340421"/>
            <a:ext cx="388013" cy="388013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26" name="正文"/>
          <p:cNvSpPr txBox="1"/>
          <p:nvPr>
            <p:custDataLst>
              <p:tags r:id="rId12"/>
            </p:custDataLst>
          </p:nvPr>
        </p:nvSpPr>
        <p:spPr>
          <a:xfrm>
            <a:off x="4071136" y="3112972"/>
            <a:ext cx="1982432" cy="13636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操作步骤：首先，在模板上设置激光水平仪；然后，根据激光水平仪的指示，调整模板的位置和角度，使其达到垂直状态；最后，固定模板，确保其稳定性和垂直度。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828" name="椭圆 5"/>
          <p:cNvSpPr/>
          <p:nvPr>
            <p:custDataLst>
              <p:tags r:id="rId13"/>
            </p:custDataLst>
          </p:nvPr>
        </p:nvSpPr>
        <p:spPr>
          <a:xfrm>
            <a:off x="957855" y="2283195"/>
            <a:ext cx="2874224" cy="287422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30" name="椭圆 4"/>
          <p:cNvSpPr/>
          <p:nvPr>
            <p:custDataLst>
              <p:tags r:id="rId14"/>
            </p:custDataLst>
          </p:nvPr>
        </p:nvSpPr>
        <p:spPr>
          <a:xfrm>
            <a:off x="1337208" y="2340421"/>
            <a:ext cx="388013" cy="388013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32" name="正文"/>
          <p:cNvSpPr txBox="1"/>
          <p:nvPr>
            <p:custDataLst>
              <p:tags r:id="rId15"/>
            </p:custDataLst>
          </p:nvPr>
        </p:nvSpPr>
        <p:spPr>
          <a:xfrm>
            <a:off x="1403664" y="3112972"/>
            <a:ext cx="1982432" cy="13636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控制方法：采用激光水平仪进行测量和调整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866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模板固定方法</a:t>
            </a:r>
            <a:endParaRPr lang="zh-CN" altLang="en-US"/>
          </a:p>
        </p:txBody>
      </p:sp>
      <p:sp>
        <p:nvSpPr>
          <p:cNvPr id="1049868" name="圆角矩形 5"/>
          <p:cNvSpPr/>
          <p:nvPr>
            <p:custDataLst>
              <p:tags r:id="rId2"/>
            </p:custDataLst>
          </p:nvPr>
        </p:nvSpPr>
        <p:spPr>
          <a:xfrm>
            <a:off x="717933" y="1435451"/>
            <a:ext cx="2514623" cy="4615352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70" name="圆角矩形 3"/>
          <p:cNvSpPr/>
          <p:nvPr>
            <p:custDataLst>
              <p:tags r:id="rId3"/>
            </p:custDataLst>
          </p:nvPr>
        </p:nvSpPr>
        <p:spPr>
          <a:xfrm>
            <a:off x="694800" y="1389810"/>
            <a:ext cx="2514623" cy="4615352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72" name="文本框 5"/>
          <p:cNvSpPr txBox="1"/>
          <p:nvPr>
            <p:custDataLst>
              <p:tags r:id="rId4"/>
            </p:custDataLst>
          </p:nvPr>
        </p:nvSpPr>
        <p:spPr>
          <a:xfrm>
            <a:off x="868610" y="1758063"/>
            <a:ext cx="2166377" cy="303480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采用螺栓固定：在模板上钻孔，用螺栓将模板固定在支撑结构上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74" name="圆角矩形 16"/>
          <p:cNvSpPr/>
          <p:nvPr>
            <p:custDataLst>
              <p:tags r:id="rId5"/>
            </p:custDataLst>
          </p:nvPr>
        </p:nvSpPr>
        <p:spPr>
          <a:xfrm>
            <a:off x="874862" y="4970428"/>
            <a:ext cx="677110" cy="677735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388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01</a:t>
            </a:r>
            <a:endParaRPr lang="en-US" altLang="zh-CN" sz="3600" b="1">
              <a:latin typeface="+mn-ea"/>
            </a:endParaRPr>
          </a:p>
        </p:txBody>
      </p:sp>
      <p:sp>
        <p:nvSpPr>
          <p:cNvPr id="1049876" name="圆角矩形 12"/>
          <p:cNvSpPr/>
          <p:nvPr>
            <p:custDataLst>
              <p:tags r:id="rId6"/>
            </p:custDataLst>
          </p:nvPr>
        </p:nvSpPr>
        <p:spPr>
          <a:xfrm>
            <a:off x="3474515" y="1435451"/>
            <a:ext cx="2514623" cy="4615352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78" name="圆角矩形 13"/>
          <p:cNvSpPr/>
          <p:nvPr>
            <p:custDataLst>
              <p:tags r:id="rId7"/>
            </p:custDataLst>
          </p:nvPr>
        </p:nvSpPr>
        <p:spPr>
          <a:xfrm>
            <a:off x="3445755" y="1389810"/>
            <a:ext cx="2514623" cy="4615352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80" name="圆角矩形 15"/>
          <p:cNvSpPr/>
          <p:nvPr>
            <p:custDataLst>
              <p:tags r:id="rId8"/>
            </p:custDataLst>
          </p:nvPr>
        </p:nvSpPr>
        <p:spPr>
          <a:xfrm>
            <a:off x="3675210" y="4975430"/>
            <a:ext cx="677110" cy="677735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388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02</a:t>
            </a:r>
            <a:endParaRPr lang="en-US" altLang="zh-CN" sz="3600" b="1">
              <a:latin typeface="+mn-ea"/>
            </a:endParaRPr>
          </a:p>
        </p:txBody>
      </p:sp>
      <p:sp>
        <p:nvSpPr>
          <p:cNvPr id="1049882" name="文本框 10"/>
          <p:cNvSpPr txBox="1"/>
          <p:nvPr>
            <p:custDataLst>
              <p:tags r:id="rId9"/>
            </p:custDataLst>
          </p:nvPr>
        </p:nvSpPr>
        <p:spPr>
          <a:xfrm>
            <a:off x="3620816" y="1763065"/>
            <a:ext cx="2165127" cy="303480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采用扣件固定：在模板上安装扣件，将模板固定在支撑结构上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84" name="圆角矩形 5"/>
          <p:cNvSpPr/>
          <p:nvPr>
            <p:custDataLst>
              <p:tags r:id="rId10"/>
            </p:custDataLst>
          </p:nvPr>
        </p:nvSpPr>
        <p:spPr>
          <a:xfrm>
            <a:off x="6225470" y="1435451"/>
            <a:ext cx="2514623" cy="4615352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86" name="圆角矩形 3"/>
          <p:cNvSpPr/>
          <p:nvPr>
            <p:custDataLst>
              <p:tags r:id="rId11"/>
            </p:custDataLst>
          </p:nvPr>
        </p:nvSpPr>
        <p:spPr>
          <a:xfrm>
            <a:off x="6202337" y="1389810"/>
            <a:ext cx="2514623" cy="4615352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88" name="文本框 23"/>
          <p:cNvSpPr txBox="1"/>
          <p:nvPr>
            <p:custDataLst>
              <p:tags r:id="rId12"/>
            </p:custDataLst>
          </p:nvPr>
        </p:nvSpPr>
        <p:spPr>
          <a:xfrm>
            <a:off x="6376147" y="1758063"/>
            <a:ext cx="2166377" cy="303480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采用胶带固定：在模板边缘粘贴胶带，将模板固定在支撑结构上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90" name="圆角矩形 16"/>
          <p:cNvSpPr/>
          <p:nvPr>
            <p:custDataLst>
              <p:tags r:id="rId13"/>
            </p:custDataLst>
          </p:nvPr>
        </p:nvSpPr>
        <p:spPr>
          <a:xfrm>
            <a:off x="6382399" y="4970428"/>
            <a:ext cx="677110" cy="677735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388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03</a:t>
            </a:r>
            <a:endParaRPr lang="en-US" altLang="zh-CN" sz="3600" b="1">
              <a:latin typeface="+mn-ea"/>
            </a:endParaRPr>
          </a:p>
        </p:txBody>
      </p:sp>
      <p:sp>
        <p:nvSpPr>
          <p:cNvPr id="1049892" name="圆角矩形 12"/>
          <p:cNvSpPr/>
          <p:nvPr>
            <p:custDataLst>
              <p:tags r:id="rId14"/>
            </p:custDataLst>
          </p:nvPr>
        </p:nvSpPr>
        <p:spPr>
          <a:xfrm>
            <a:off x="8982052" y="1435451"/>
            <a:ext cx="2514623" cy="4615352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94" name="圆角矩形 13"/>
          <p:cNvSpPr/>
          <p:nvPr>
            <p:custDataLst>
              <p:tags r:id="rId15"/>
            </p:custDataLst>
          </p:nvPr>
        </p:nvSpPr>
        <p:spPr>
          <a:xfrm>
            <a:off x="8953292" y="1389810"/>
            <a:ext cx="2514623" cy="4615352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96" name="圆角矩形 15"/>
          <p:cNvSpPr/>
          <p:nvPr>
            <p:custDataLst>
              <p:tags r:id="rId16"/>
            </p:custDataLst>
          </p:nvPr>
        </p:nvSpPr>
        <p:spPr>
          <a:xfrm>
            <a:off x="9182746" y="4975430"/>
            <a:ext cx="677110" cy="677735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388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04</a:t>
            </a:r>
            <a:endParaRPr lang="en-US" altLang="zh-CN" sz="3600" b="1">
              <a:latin typeface="+mn-ea"/>
            </a:endParaRPr>
          </a:p>
        </p:txBody>
      </p:sp>
      <p:sp>
        <p:nvSpPr>
          <p:cNvPr id="1049898" name="文本框 32"/>
          <p:cNvSpPr txBox="1"/>
          <p:nvPr>
            <p:custDataLst>
              <p:tags r:id="rId17"/>
            </p:custDataLst>
          </p:nvPr>
        </p:nvSpPr>
        <p:spPr>
          <a:xfrm>
            <a:off x="9128353" y="1763065"/>
            <a:ext cx="2165127" cy="303480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采用木方固定：在模板边缘安装木方，将模板固定在支撑结构上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https://d.book118.com/585330222134011122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耐心观看"/>
  <p:tag name="KSO_WM_UNIT_TYPE" val="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5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  <p:tag name="KSO_WM_TEMPLATE_THUMBS_INDEX" val="1、9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71.25&quot;,&quot;top&quot;:&quot;332.6&quot;,&quot;width&quot;:&quot;664.45&quot;,&quot;height&quot;:&quot;187.1&quot;}"/>
  <p:tag name="KSO_WM_SLIDE_ID" val="custom20230897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1_1"/>
  <p:tag name="KSO_WM_UNIT_INDEX" val="1_1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1_2"/>
  <p:tag name="KSO_WM_UNIT_INDEX" val="1_1_2"/>
  <p:tag name="KSO_WM_UNIT_LAYERLEVEL" val="1_1_1"/>
  <p:tag name="KSO_WM_UNIT_PRESET_TEXT" val="01.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2_1"/>
  <p:tag name="KSO_WM_UNIT_INDEX" val="1_2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2_2"/>
  <p:tag name="KSO_WM_UNIT_INDEX" val="1_2_2"/>
  <p:tag name="KSO_WM_UNIT_LAYERLEVEL" val="1_1_1"/>
  <p:tag name="KSO_WM_UNIT_PRESET_TEXT" val="02.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3_1"/>
  <p:tag name="KSO_WM_UNIT_INDEX" val="1_3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3_2"/>
  <p:tag name="KSO_WM_UNIT_INDEX" val="1_3_2"/>
  <p:tag name="KSO_WM_UNIT_LAYERLEVEL" val="1_1_1"/>
  <p:tag name="KSO_WM_UNIT_PRESET_TEXT" val="03.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4_1"/>
  <p:tag name="KSO_WM_UNIT_INDEX" val="1_4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4_2"/>
  <p:tag name="KSO_WM_UNIT_INDEX" val="1_4_2"/>
  <p:tag name="KSO_WM_UNIT_LAYERLEVEL" val="1_1_1"/>
  <p:tag name="KSO_WM_UNIT_PRESET_TEXT" val="04.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5_1"/>
  <p:tag name="KSO_WM_UNIT_INDEX" val="1_5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5_2"/>
  <p:tag name="KSO_WM_UNIT_INDEX" val="1_5_2"/>
  <p:tag name="KSO_WM_UNIT_LAYERLEVEL" val="1_1_1"/>
  <p:tag name="KSO_WM_UNIT_PRESET_TEXT" val="05.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6_1"/>
  <p:tag name="KSO_WM_UNIT_INDEX" val="1_6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6_2"/>
  <p:tag name="KSO_WM_UNIT_INDEX" val="1_6_2"/>
  <p:tag name="KSO_WM_UNIT_LAYERLEVEL" val="1_1_1"/>
  <p:tag name="KSO_WM_UNIT_PRESET_TEXT" val="06.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155.45&quot;,&quot;top&quot;:&quot;111.75&quot;,&quot;width&quot;:&quot;791.35&quot;,&quot;height&quot;:&quot;345.4&quot;}"/>
  <p:tag name="KSO_WM_SLIDE_ID" val="custom202308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solidLine&quot;:{&quot;brightness&quot;:0,&quot;colorType&quot;:1,&quot;foreColorIndex&quot;:13,&quot;transparency&quot;:0.949999988079071},&quot;type&quot;:1},&quot;shadow&quot;:{&quot;brightness&quot;:0,&quot;colorType&quot;:2,&quot;rgb&quot;:&quot;#000000&quot;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1_2"/>
  <p:tag name="KSO_WM_UNIT_INDEX" val="1_1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5*l_h_i*1_1_5"/>
  <p:tag name="KSO_WM_UNIT_INDEX" val="1_1_5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5*l_h_i*1_1_3"/>
  <p:tag name="KSO_WM_UNIT_INDEX" val="1_1_3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5*l_h_i*1_1_6"/>
  <p:tag name="KSO_WM_UNIT_INDEX" val="1_1_6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5*l_h_i*1_1_7"/>
  <p:tag name="KSO_WM_UNIT_INDEX" val="1_1_7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5*l_h_i*1_1_4"/>
  <p:tag name="KSO_WM_UNIT_INDEX" val="1_1_4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1_1"/>
  <p:tag name="KSO_WM_UNIT_INDEX" val="1_1_1"/>
  <p:tag name="KSO_WM_UNIT_LAYERLEVEL" val="1_1_1"/>
  <p:tag name="KSO_WM_UNIT_SUBTYPE" val="d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2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solidLine&quot;:{&quot;brightness&quot;:0,&quot;colorType&quot;:1,&quot;foreColorIndex&quot;:13,&quot;transparency&quot;:0.949999988079071},&quot;type&quot;:1},&quot;shadow&quot;:{&quot;brightness&quot;:0,&quot;colorType&quot;:2,&quot;rgb&quot;:&quot;#000000&quot;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4_2"/>
  <p:tag name="KSO_WM_UNIT_INDEX" val="1_4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76_5*l_h_i*1_4_5"/>
  <p:tag name="KSO_WM_UNIT_INDEX" val="1_4_5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76_5*l_h_i*1_4_3"/>
  <p:tag name="KSO_WM_UNIT_INDEX" val="1_4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76_5*l_h_i*1_4_6"/>
  <p:tag name="KSO_WM_UNIT_INDEX" val="1_4_6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76_5*l_h_i*1_4_7"/>
  <p:tag name="KSO_WM_UNIT_INDEX" val="1_4_7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76_5*l_h_i*1_4_4"/>
  <p:tag name="KSO_WM_UNIT_INDEX" val="1_4_4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4_1"/>
  <p:tag name="KSO_WM_UNIT_INDEX" val="1_4_1"/>
  <p:tag name="KSO_WM_UNIT_LAYERLEVEL" val="1_1_1"/>
  <p:tag name="KSO_WM_UNIT_SUBTYPE" val="d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solidLine&quot;:{&quot;brightness&quot;:0,&quot;colorType&quot;:1,&quot;foreColorIndex&quot;:13,&quot;transparency&quot;:0.949999988079071},&quot;type&quot;:1},&quot;shadow&quot;:{&quot;brightness&quot;:0,&quot;colorType&quot;:2,&quot;rgb&quot;:&quot;#000000&quot;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2_2"/>
  <p:tag name="KSO_WM_UNIT_INDEX" val="1_2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6_5*l_h_i*1_2_5"/>
  <p:tag name="KSO_WM_UNIT_INDEX" val="1_2_5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6_5*l_h_i*1_2_3"/>
  <p:tag name="KSO_WM_UNIT_INDEX" val="1_2_3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6_5*l_h_i*1_2_7"/>
  <p:tag name="KSO_WM_UNIT_INDEX" val="1_2_7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6_5*l_h_i*1_2_6"/>
  <p:tag name="KSO_WM_UNIT_INDEX" val="1_2_6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6_5*l_h_i*1_2_4"/>
  <p:tag name="KSO_WM_UNIT_INDEX" val="1_2_4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2_1"/>
  <p:tag name="KSO_WM_UNIT_INDEX" val="1_2_1"/>
  <p:tag name="KSO_WM_UNIT_LAYERLEVEL" val="1_1_1"/>
  <p:tag name="KSO_WM_UNIT_SUBTYPE" val="d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solidLine&quot;:{&quot;brightness&quot;:0,&quot;colorType&quot;:1,&quot;foreColorIndex&quot;:13,&quot;transparency&quot;:0.949999988079071},&quot;type&quot;:1},&quot;shadow&quot;:{&quot;brightness&quot;:0,&quot;colorType&quot;:2,&quot;rgb&quot;:&quot;#000000&quot;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3_2"/>
  <p:tag name="KSO_WM_UNIT_INDEX" val="1_3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76_5*l_h_i*1_3_5"/>
  <p:tag name="KSO_WM_UNIT_INDEX" val="1_3_5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76_5*l_h_i*1_3_3"/>
  <p:tag name="KSO_WM_UNIT_INDEX" val="1_3_3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3_1"/>
  <p:tag name="KSO_WM_UNIT_INDEX" val="1_3_1"/>
  <p:tag name="KSO_WM_UNIT_LAYERLEVEL" val="1_1_1"/>
  <p:tag name="KSO_WM_UNIT_SUBTYPE" val="d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76_5*l_h_i*1_3_7"/>
  <p:tag name="KSO_WM_UNIT_INDEX" val="1_3_7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76_5*l_h_i*1_3_4"/>
  <p:tag name="KSO_WM_UNIT_INDEX" val="1_3_4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76_5*l_h_i*1_3_6"/>
  <p:tag name="KSO_WM_UNIT_INDEX" val="1_3_6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2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2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2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solidLine&quot;:{&quot;brightness&quot;:0,&quot;colorType&quot;:1,&quot;foreColorIndex&quot;:13,&quot;transparency&quot;:0.949999988079071},&quot;type&quot;:1},&quot;shadow&quot;:{&quot;brightness&quot;:0,&quot;colorType&quot;:2,&quot;rgb&quot;:&quot;#000000&quot;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5_2"/>
  <p:tag name="KSO_WM_UNIT_INDEX" val="1_5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5*l_h_i*1_5_5"/>
  <p:tag name="KSO_WM_UNIT_INDEX" val="1_5_5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5*l_h_i*1_5_3"/>
  <p:tag name="KSO_WM_UNIT_INDEX" val="1_5_3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5*l_h_i*1_5_6"/>
  <p:tag name="KSO_WM_UNIT_INDEX" val="1_5_6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5*l_h_i*1_5_7"/>
  <p:tag name="KSO_WM_UNIT_INDEX" val="1_5_7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5*l_h_i*1_5_4"/>
  <p:tag name="KSO_WM_UNIT_INDEX" val="1_5_4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5_1"/>
  <p:tag name="KSO_WM_UNIT_INDEX" val="1_5_1"/>
  <p:tag name="KSO_WM_UNIT_LAYERLEVEL" val="1_1_1"/>
  <p:tag name="KSO_WM_UNIT_SUBTYPE" val="d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2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solidLine&quot;:{&quot;brightness&quot;:0,&quot;colorType&quot;:1,&quot;foreColorIndex&quot;:13,&quot;transparency&quot;:0.949999988079071},&quot;type&quot;:1},&quot;shadow&quot;:{&quot;brightness&quot;:0,&quot;colorType&quot;:2,&quot;rgb&quot;:&quot;#000000&quot;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6_2"/>
  <p:tag name="KSO_WM_UNIT_INDEX" val="1_6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6_5*l_h_i*1_6_5"/>
  <p:tag name="KSO_WM_UNIT_INDEX" val="1_6_5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6_5*l_h_i*1_6_3"/>
  <p:tag name="KSO_WM_UNIT_INDEX" val="1_6_3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6_5*l_h_i*1_6_7"/>
  <p:tag name="KSO_WM_UNIT_INDEX" val="1_6_7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6_5*l_h_i*1_6_6"/>
  <p:tag name="KSO_WM_UNIT_INDEX" val="1_6_6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6_5*l_h_i*1_6_4"/>
  <p:tag name="KSO_WM_UNIT_INDEX" val="1_6_4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6_1"/>
  <p:tag name="KSO_WM_UNIT_INDEX" val="1_6_1"/>
  <p:tag name="KSO_WM_UNIT_LAYERLEVEL" val="1_1_1"/>
  <p:tag name="KSO_WM_UNIT_SUBTYPE" val="d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2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21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15.xml><?xml version="1.0" encoding="utf-8"?>
<p:tagLst xmlns:p="http://schemas.openxmlformats.org/presentationml/2006/main">
  <p:tag name="KSO_WM_BEAUTIFY_FLAG" val="#wm#"/>
  <p:tag name="KSO_WM_SLIDE_CONTENT_AREA" val="{&quot;left&quot;:&quot;155.45&quot;,&quot;top&quot;:&quot;111.75&quot;,&quot;width&quot;:&quot;791.35&quot;,&quot;height&quot;:&quot;345.4&quot;}"/>
  <p:tag name="KSO_WM_SLIDE_ID" val="custom202308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2"/>
  <p:tag name="KSO_WM_UNIT_INDEX" val="1_1_2"/>
  <p:tag name="KSO_WM_UNIT_LAYERLEVEL" val="1_1_1"/>
  <p:tag name="KSO_WM_UNIT_LINE_FORE_SCHEMECOLOR_INDEX" val="5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1_3"/>
  <p:tag name="KSO_WM_UNIT_INDEX" val="1_1_3"/>
  <p:tag name="KSO_WM_UNIT_LAYERLEVEL" val="1_1_1"/>
  <p:tag name="KSO_WM_UNIT_LINE_FORE_SCHEMECOLOR_INDEX" val="5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1"/>
  <p:tag name="KSO_WM_UNIT_INDEX" val="1_1_1"/>
  <p:tag name="KSO_WM_UNIT_LAYERLEVEL" val="1_1_1"/>
  <p:tag name="KSO_WM_UNIT_SUBTYPE" val="d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2"/>
  <p:tag name="KSO_WM_UNIT_INDEX" val="1_2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3"/>
  <p:tag name="KSO_WM_UNIT_INDEX" val="1_2_3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1"/>
  <p:tag name="KSO_WM_UNIT_INDEX" val="1_2_1"/>
  <p:tag name="KSO_WM_UNIT_LAYERLEVEL" val="1_1_1"/>
  <p:tag name="KSO_WM_UNIT_SUBTYPE" val="d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2"/>
  <p:tag name="KSO_WM_UNIT_INDEX" val="1_3_2"/>
  <p:tag name="KSO_WM_UNIT_LAYERLEVEL" val="1_1_1"/>
  <p:tag name="KSO_WM_UNIT_LINE_FORE_SCHEMECOLOR_INDEX" val="5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3_3"/>
  <p:tag name="KSO_WM_UNIT_INDEX" val="1_3_3"/>
  <p:tag name="KSO_WM_UNIT_LAYERLEVEL" val="1_1_1"/>
  <p:tag name="KSO_WM_UNIT_LINE_FORE_SCHEMECOLOR_INDEX" val="5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1"/>
  <p:tag name="KSO_WM_UNIT_INDEX" val="1_3_1"/>
  <p:tag name="KSO_WM_UNIT_LAYERLEVEL" val="1_1_1"/>
  <p:tag name="KSO_WM_UNIT_SUBTYPE" val="d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2"/>
  <p:tag name="KSO_WM_UNIT_INDEX" val="1_4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3"/>
  <p:tag name="KSO_WM_UNIT_INDEX" val="1_4_3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1"/>
  <p:tag name="KSO_WM_UNIT_INDEX" val="1_4_1"/>
  <p:tag name="KSO_WM_UNIT_LAYERLEVEL" val="1_1_1"/>
  <p:tag name="KSO_WM_UNIT_SUBTYPE" val="d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5*l_h_i*1_1_1"/>
  <p:tag name="KSO_WM_UNIT_INDEX" val="1_1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5*l_h_i*1_1_2"/>
  <p:tag name="KSO_WM_UNIT_INDEX" val="1_1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5*l_h_i*1_2_1"/>
  <p:tag name="KSO_WM_UNIT_INDEX" val="1_2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5*l_h_i*1_2_2"/>
  <p:tag name="KSO_WM_UNIT_INDEX" val="1_2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5*l_h_i*1_3_1"/>
  <p:tag name="KSO_WM_UNIT_INDEX" val="1_3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5*l_h_i*1_3_2"/>
  <p:tag name="KSO_WM_UNIT_INDEX" val="1_3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5*l_h_i*1_4_1"/>
  <p:tag name="KSO_WM_UNIT_INDEX" val="1_4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5*l_h_i*1_4_2"/>
  <p:tag name="KSO_WM_UNIT_INDEX" val="1_4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5*l_h_i*1_5_1"/>
  <p:tag name="KSO_WM_UNIT_INDEX" val="1_5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5*l_h_i*1_5_2"/>
  <p:tag name="KSO_WM_UNIT_INDEX" val="1_5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66_5*l_h_i*1_6_2"/>
  <p:tag name="KSO_WM_UNIT_INDEX" val="1_6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66_5*l_h_i*1_6_1"/>
  <p:tag name="KSO_WM_UNIT_INDEX" val="1_6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949999988079071,&quot;colorType&quot;:1,&quot;foreColorIndex&quot;:5,&quot;pos&quot;:0,&quot;transparency&quot;:1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5*l_h_i*1_1_1"/>
  <p:tag name="KSO_WM_UNIT_INDEX" val="1_1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.1599999964237213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 标题"/>
  <p:tag name="KSO_WM_UNIT_TEXT_FILL_FORE_SCHEMECOLOR_INDEX" val="1"/>
  <p:tag name="KSO_WM_UNIT_TEXT_FILL_TYPE" val="1"/>
  <p:tag name="KSO_WM_UNIT_TYPE" val="l_h_a"/>
  <p:tag name="KSO_WM_UNIT_VALUE" val="1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HIGHLIGHT" val="0"/>
  <p:tag name="KSO_WM_UNIT_ID" val="diagram20231671_5*l_h_f*1_1_1"/>
  <p:tag name="KSO_WM_UNIT_INDEX" val="1_1_1"/>
  <p:tag name="KSO_WM_UNIT_LAYERLEVEL" val="1_1_1"/>
  <p:tag name="KSO_WM_UNIT_NOCLEAR" val="0"/>
  <p:tag name="KSO_WM_UNIT_PRESET_TEXT" val="单击此处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949999988079071,&quot;colorType&quot;:1,&quot;foreColorIndex&quot;:5,&quot;pos&quot;:0,&quot;transparency&quot;:1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5*l_h_i*1_2_1"/>
  <p:tag name="KSO_WM_UNIT_INDEX" val="1_2_1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.1599999964237213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 标题"/>
  <p:tag name="KSO_WM_UNIT_TEXT_FILL_FORE_SCHEMECOLOR_INDEX" val="1"/>
  <p:tag name="KSO_WM_UNIT_TEXT_FILL_TYPE" val="1"/>
  <p:tag name="KSO_WM_UNIT_TYPE" val="l_h_a"/>
  <p:tag name="KSO_WM_UNIT_VALUE" val="1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HIGHLIGHT" val="0"/>
  <p:tag name="KSO_WM_UNIT_ID" val="diagram20231671_5*l_h_f*1_2_1"/>
  <p:tag name="KSO_WM_UNIT_INDEX" val="1_2_1"/>
  <p:tag name="KSO_WM_UNIT_LAYERLEVEL" val="1_1_1"/>
  <p:tag name="KSO_WM_UNIT_NOCLEAR" val="0"/>
  <p:tag name="KSO_WM_UNIT_PRESET_TEXT" val="单击此处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949999988079071,&quot;colorType&quot;:1,&quot;foreColorIndex&quot;:5,&quot;pos&quot;:0,&quot;transparency&quot;:1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5*l_h_i*1_3_1"/>
  <p:tag name="KSO_WM_UNIT_INDEX" val="1_3_1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.1599999964237213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 标题"/>
  <p:tag name="KSO_WM_UNIT_TEXT_FILL_FORE_SCHEMECOLOR_INDEX" val="1"/>
  <p:tag name="KSO_WM_UNIT_TEXT_FILL_TYPE" val="1"/>
  <p:tag name="KSO_WM_UNIT_TYPE" val="l_h_a"/>
  <p:tag name="KSO_WM_UNIT_VALUE" val="1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HIGHLIGHT" val="0"/>
  <p:tag name="KSO_WM_UNIT_ID" val="diagram20231671_5*l_h_f*1_3_1"/>
  <p:tag name="KSO_WM_UNIT_INDEX" val="1_3_1"/>
  <p:tag name="KSO_WM_UNIT_LAYERLEVEL" val="1_1_1"/>
  <p:tag name="KSO_WM_UNIT_NOCLEAR" val="0"/>
  <p:tag name="KSO_WM_UNIT_PRESET_TEXT" val="单击此处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949999988079071,&quot;colorType&quot;:1,&quot;foreColorIndex&quot;:5,&quot;pos&quot;:0,&quot;transparency&quot;:1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5*l_h_i*1_4_1"/>
  <p:tag name="KSO_WM_UNIT_INDEX" val="1_4_1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.1599999964237213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 标题"/>
  <p:tag name="KSO_WM_UNIT_TEXT_FILL_FORE_SCHEMECOLOR_INDEX" val="1"/>
  <p:tag name="KSO_WM_UNIT_TEXT_FILL_TYPE" val="1"/>
  <p:tag name="KSO_WM_UNIT_TYPE" val="l_h_a"/>
  <p:tag name="KSO_WM_UNIT_VALUE" val="1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HIGHLIGHT" val="0"/>
  <p:tag name="KSO_WM_UNIT_ID" val="diagram20231671_5*l_h_f*1_4_1"/>
  <p:tag name="KSO_WM_UNIT_INDEX" val="1_4_1"/>
  <p:tag name="KSO_WM_UNIT_LAYERLEVEL" val="1_1_1"/>
  <p:tag name="KSO_WM_UNIT_NOCLEAR" val="0"/>
  <p:tag name="KSO_WM_UNIT_PRESET_TEXT" val="单击此处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949999988079071,&quot;colorType&quot;:1,&quot;foreColorIndex&quot;:5,&quot;pos&quot;:0,&quot;transparency&quot;:1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5*l_h_i*1_5_1"/>
  <p:tag name="KSO_WM_UNIT_INDEX" val="1_5_1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.1599999964237213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 标题"/>
  <p:tag name="KSO_WM_UNIT_TEXT_FILL_FORE_SCHEMECOLOR_INDEX" val="1"/>
  <p:tag name="KSO_WM_UNIT_TEXT_FILL_TYPE" val="1"/>
  <p:tag name="KSO_WM_UNIT_TYPE" val="l_h_a"/>
  <p:tag name="KSO_WM_UNIT_VALUE" val="10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HIGHLIGHT" val="0"/>
  <p:tag name="KSO_WM_UNIT_ID" val="diagram20231671_5*l_h_f*1_5_1"/>
  <p:tag name="KSO_WM_UNIT_INDEX" val="1_5_1"/>
  <p:tag name="KSO_WM_UNIT_LAYERLEVEL" val="1_1_1"/>
  <p:tag name="KSO_WM_UNIT_NOCLEAR" val="0"/>
  <p:tag name="KSO_WM_UNIT_PRESET_TEXT" val="单击此处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949999988079071,&quot;colorType&quot;:1,&quot;foreColorIndex&quot;:5,&quot;pos&quot;:0,&quot;transparency&quot;:1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5*l_h_i*1_6_1"/>
  <p:tag name="KSO_WM_UNIT_INDEX" val="1_6_1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.1599999964237213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5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 标题"/>
  <p:tag name="KSO_WM_UNIT_TEXT_FILL_FORE_SCHEMECOLOR_INDEX" val="1"/>
  <p:tag name="KSO_WM_UNIT_TEXT_FILL_TYPE" val="1"/>
  <p:tag name="KSO_WM_UNIT_TYPE" val="l_h_a"/>
  <p:tag name="KSO_WM_UNIT_VALUE" val="10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HIGHLIGHT" val="0"/>
  <p:tag name="KSO_WM_UNIT_ID" val="diagram20231671_5*l_h_f*1_6_1"/>
  <p:tag name="KSO_WM_UNIT_INDEX" val="1_6_1"/>
  <p:tag name="KSO_WM_UNIT_LAYERLEVEL" val="1_1_1"/>
  <p:tag name="KSO_WM_UNIT_NOCLEAR" val="0"/>
  <p:tag name="KSO_WM_UNIT_PRESET_TEXT" val="单击此处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"/>
  <p:tag name="KSO_WM_UNIT_INDEX" val="1_1"/>
  <p:tag name="KSO_WM_UNIT_LAYERLEVEL" val="1_1"/>
  <p:tag name="KSO_WM_UNIT_TYPE" val="l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"/>
  <p:tag name="KSO_WM_UNIT_INDEX" val="1_2"/>
  <p:tag name="KSO_WM_UNIT_LAYERLEVEL" val="1_1"/>
  <p:tag name="KSO_WM_UNIT_LINE_FORE_SCHEMECOLOR_INDEX" val="5"/>
  <p:tag name="KSO_WM_UNIT_TYPE" val="l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3"/>
  <p:tag name="KSO_WM_UNIT_INDEX" val="1_3"/>
  <p:tag name="KSO_WM_UNIT_LAYERLEVEL" val="1_1"/>
  <p:tag name="KSO_WM_UNIT_TYPE" val="l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4"/>
  <p:tag name="KSO_WM_UNIT_INDEX" val="1_4"/>
  <p:tag name="KSO_WM_UNIT_LAYERLEVEL" val="1_1"/>
  <p:tag name="KSO_WM_UNIT_LINE_FORE_SCHEMECOLOR_INDEX" val="5"/>
  <p:tag name="KSO_WM_UNIT_TYPE" val="l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5"/>
  <p:tag name="KSO_WM_UNIT_INDEX" val="1_5"/>
  <p:tag name="KSO_WM_UNIT_LAYERLEVEL" val="1_1"/>
  <p:tag name="KSO_WM_UNIT_TYPE" val="l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TYPE" val="l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ORE_SCHEMECOLOR_INDEX" val="5"/>
  <p:tag name="KSO_WM_UNIT_TYPE" val="l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8"/>
  <p:tag name="KSO_WM_UNIT_INDEX" val="1_8"/>
  <p:tag name="KSO_WM_UNIT_LAYERLEVEL" val="1_1"/>
  <p:tag name="KSO_WM_UNIT_LINE_FORE_SCHEMECOLOR_INDEX" val="5"/>
  <p:tag name="KSO_WM_UNIT_TYPE" val="l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ORE_SCHEMECOLOR_INDEX" val="5"/>
  <p:tag name="KSO_WM_UNIT_TYPE" val="l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TYPE" val="l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1"/>
  <p:tag name="KSO_WM_UNIT_INDEX" val="1_11"/>
  <p:tag name="KSO_WM_UNIT_LAYERLEVEL" val="1_1"/>
  <p:tag name="KSO_WM_UNIT_LINE_FORE_SCHEMECOLOR_INDEX" val="5"/>
  <p:tag name="KSO_WM_UNIT_TYPE" val="l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TYPE" val="l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TYPE" val="l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ORE_SCHEMECOLOR_INDEX" val="5"/>
  <p:tag name="KSO_WM_UNIT_TYPE" val="l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5"/>
  <p:tag name="KSO_WM_UNIT_INDEX" val="1_15"/>
  <p:tag name="KSO_WM_UNIT_LAYERLEVEL" val="1_1"/>
  <p:tag name="KSO_WM_UNIT_LINE_FORE_SCHEMECOLOR_INDEX" val="5"/>
  <p:tag name="KSO_WM_UNIT_TYPE" val="l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ORE_SCHEMECOLOR_INDEX" val="5"/>
  <p:tag name="KSO_WM_UNIT_TYPE" val="l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TYPE" val="l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8"/>
  <p:tag name="KSO_WM_UNIT_INDEX" val="1_18"/>
  <p:tag name="KSO_WM_UNIT_LAYERLEVEL" val="1_1"/>
  <p:tag name="KSO_WM_UNIT_LINE_FORE_SCHEMECOLOR_INDEX" val="5"/>
  <p:tag name="KSO_WM_UNIT_TYPE" val="l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TYPE" val="l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0"/>
  <p:tag name="KSO_WM_UNIT_INDEX" val="1_20"/>
  <p:tag name="KSO_WM_UNIT_LAYERLEVEL" val="1_1"/>
  <p:tag name="KSO_WM_UNIT_LINE_FORE_SCHEMECOLOR_INDEX" val="5"/>
  <p:tag name="KSO_WM_UNIT_TYPE" val="l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TYPE" val="l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TYPE" val="l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TYPE" val="l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TYPE" val="l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5"/>
  <p:tag name="KSO_WM_UNIT_INDEX" val="1_25"/>
  <p:tag name="KSO_WM_UNIT_LAYERLEVEL" val="1_1"/>
  <p:tag name="KSO_WM_UNIT_TYPE" val="l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1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31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15.xml><?xml version="1.0" encoding="utf-8"?>
<p:tagLst xmlns:p="http://schemas.openxmlformats.org/presentationml/2006/main">
  <p:tag name="KSO_WM_BEAUTIFY_FLAG" val="#wm#"/>
  <p:tag name="KSO_WM_SLIDE_CONTENT_AREA" val="{&quot;left&quot;:&quot;155.45&quot;,&quot;top&quot;:&quot;111.75&quot;,&quot;width&quot;:&quot;791.35&quot;,&quot;height&quot;:&quot;345.4&quot;}"/>
  <p:tag name="KSO_WM_SLIDE_ID" val="custom202308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3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3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3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3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3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3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3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3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3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3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3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3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3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3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3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3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3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3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3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2"/>
  <p:tag name="KSO_WM_UNIT_INDEX" val="1_1_2"/>
  <p:tag name="KSO_WM_UNIT_LAYERLEVEL" val="1_1_1"/>
  <p:tag name="KSO_WM_UNIT_LINE_FORE_SCHEMECOLOR_INDEX" val="5"/>
  <p:tag name="KSO_WM_UNIT_TYPE" val="l_h_i"/>
</p:tagLst>
</file>

<file path=ppt/tags/tag3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1_3"/>
  <p:tag name="KSO_WM_UNIT_INDEX" val="1_1_3"/>
  <p:tag name="KSO_WM_UNIT_LAYERLEVEL" val="1_1_1"/>
  <p:tag name="KSO_WM_UNIT_LINE_FORE_SCHEMECOLOR_INDEX" val="5"/>
  <p:tag name="KSO_WM_UNIT_TYPE" val="l_h_i"/>
</p:tagLst>
</file>

<file path=ppt/tags/tag3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3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1"/>
  <p:tag name="KSO_WM_UNIT_INDEX" val="1_1_1"/>
  <p:tag name="KSO_WM_UNIT_LAYERLEVEL" val="1_1_1"/>
  <p:tag name="KSO_WM_UNIT_SUBTYPE" val="d"/>
  <p:tag name="KSO_WM_UNIT_TYPE" val="l_h_i"/>
</p:tagLst>
</file>

<file path=ppt/tags/tag3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2"/>
  <p:tag name="KSO_WM_UNIT_INDEX" val="1_2_2"/>
  <p:tag name="KSO_WM_UNIT_LAYERLEVEL" val="1_1_1"/>
  <p:tag name="KSO_WM_UNIT_TYPE" val="l_h_i"/>
</p:tagLst>
</file>

<file path=ppt/tags/tag3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3"/>
  <p:tag name="KSO_WM_UNIT_INDEX" val="1_2_3"/>
  <p:tag name="KSO_WM_UNIT_LAYERLEVEL" val="1_1_1"/>
  <p:tag name="KSO_WM_UNIT_TYPE" val="l_h_i"/>
</p:tagLst>
</file>

<file path=ppt/tags/tag3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1"/>
  <p:tag name="KSO_WM_UNIT_INDEX" val="1_2_1"/>
  <p:tag name="KSO_WM_UNIT_LAYERLEVEL" val="1_1_1"/>
  <p:tag name="KSO_WM_UNIT_SUBTYPE" val="d"/>
  <p:tag name="KSO_WM_UNIT_TYPE" val="l_h_i"/>
</p:tagLst>
</file>

<file path=ppt/tags/tag3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3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2"/>
  <p:tag name="KSO_WM_UNIT_INDEX" val="1_3_2"/>
  <p:tag name="KSO_WM_UNIT_LAYERLEVEL" val="1_1_1"/>
  <p:tag name="KSO_WM_UNIT_LINE_FORE_SCHEMECOLOR_INDEX" val="5"/>
  <p:tag name="KSO_WM_UNIT_TYPE" val="l_h_i"/>
</p:tagLst>
</file>

<file path=ppt/tags/tag3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3_3"/>
  <p:tag name="KSO_WM_UNIT_INDEX" val="1_3_3"/>
  <p:tag name="KSO_WM_UNIT_LAYERLEVEL" val="1_1_1"/>
  <p:tag name="KSO_WM_UNIT_LINE_FORE_SCHEMECOLOR_INDEX" val="5"/>
  <p:tag name="KSO_WM_UNIT_TYPE" val="l_h_i"/>
</p:tagLst>
</file>

<file path=ppt/tags/tag3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3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1"/>
  <p:tag name="KSO_WM_UNIT_INDEX" val="1_3_1"/>
  <p:tag name="KSO_WM_UNIT_LAYERLEVEL" val="1_1_1"/>
  <p:tag name="KSO_WM_UNIT_SUBTYPE" val="d"/>
  <p:tag name="KSO_WM_UNIT_TYPE" val="l_h_i"/>
</p:tagLst>
</file>

<file path=ppt/tags/tag3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2"/>
  <p:tag name="KSO_WM_UNIT_INDEX" val="1_4_2"/>
  <p:tag name="KSO_WM_UNIT_LAYERLEVEL" val="1_1_1"/>
  <p:tag name="KSO_WM_UNIT_TYPE" val="l_h_i"/>
</p:tagLst>
</file>

<file path=ppt/tags/tag3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3"/>
  <p:tag name="KSO_WM_UNIT_INDEX" val="1_4_3"/>
  <p:tag name="KSO_WM_UNIT_LAYERLEVEL" val="1_1_1"/>
  <p:tag name="KSO_WM_UNIT_TYPE" val="l_h_i"/>
</p:tagLst>
</file>

<file path=ppt/tags/tag3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1"/>
  <p:tag name="KSO_WM_UNIT_INDEX" val="1_4_1"/>
  <p:tag name="KSO_WM_UNIT_LAYERLEVEL" val="1_1_1"/>
  <p:tag name="KSO_WM_UNIT_SUBTYPE" val="d"/>
  <p:tag name="KSO_WM_UNIT_TYPE" val="l_h_i"/>
</p:tagLst>
</file>

<file path=ppt/tags/tag3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35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5">
      <a:dk1>
        <a:srgbClr val="000000"/>
      </a:dk1>
      <a:lt1>
        <a:srgbClr val="FFFFFF"/>
      </a:lt1>
      <a:dk2>
        <a:srgbClr val="62463F"/>
      </a:dk2>
      <a:lt2>
        <a:srgbClr val="ECE4E2"/>
      </a:lt2>
      <a:accent1>
        <a:srgbClr val="FF9D3D"/>
      </a:accent1>
      <a:accent2>
        <a:srgbClr val="FC8A64"/>
      </a:accent2>
      <a:accent3>
        <a:srgbClr val="F8778B"/>
      </a:accent3>
      <a:accent4>
        <a:srgbClr val="F563B1"/>
      </a:accent4>
      <a:accent5>
        <a:srgbClr val="F150D8"/>
      </a:accent5>
      <a:accent6>
        <a:srgbClr val="EE3DFF"/>
      </a:accent6>
      <a:hlink>
        <a:srgbClr val="0563C1"/>
      </a:hlink>
      <a:folHlink>
        <a:srgbClr val="954D72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121</Paragraphs>
  <Slides>18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6">
      <vt:lpstr>Arial</vt:lpstr>
      <vt:lpstr>Calibri</vt:lpstr>
      <vt:lpstr>微软雅黑</vt:lpstr>
      <vt:lpstr>Wingdings</vt:lpstr>
      <vt:lpstr>Calibri Light</vt:lpstr>
      <vt:lpstr>+中文正文</vt:lpstr>
      <vt:lpstr>宋体</vt:lpstr>
      <vt:lpstr>Office Theme</vt:lpstr>
      <vt:lpstr>木模板施工方案</vt:lpstr>
      <vt:lpstr>目录</vt:lpstr>
      <vt:lpstr>施工准备</vt:lpstr>
      <vt:lpstr>确定施工任务和要求</vt:lpstr>
      <vt:lpstr>制定施工计划</vt:lpstr>
      <vt:lpstr>准备材料和工具</vt:lpstr>
      <vt:lpstr>人员组织与培训</vt:lpstr>
      <vt:lpstr>施工流程</vt:lpstr>
      <vt:lpstr>测量放线</vt:lpstr>
      <vt:lpstr>基础垫层处理</vt:lpstr>
      <vt:lpstr>安装模板</vt:lpstr>
      <vt:lpstr>模板加固</vt:lpstr>
      <vt:lpstr>质量检测与验收</vt:lpstr>
      <vt:lpstr>关键节点处理</vt:lpstr>
      <vt:lpstr>模板拼接处理</vt:lpstr>
      <vt:lpstr>模板垂直度控制</vt:lpstr>
      <vt:lpstr>模板固定方法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2024-09-25T21:57:02.760</cp:lastPrinted>
  <dcterms:created xsi:type="dcterms:W3CDTF">2024-09-25T13:57:02Z</dcterms:created>
  <dcterms:modified xsi:type="dcterms:W3CDTF">2024-09-25T13:57:05Z</dcterms:modified>
</cp:coreProperties>
</file>