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45DD9-8A9F-4D5C-8592-60211E769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5F8B1-A050-4F3A-9918-25694D713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BF543-5E1C-4A33-9824-747ED60D6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5792C-3CA3-42ED-973B-167103489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FE26A7-20C2-4CE5-9F03-AD881FEFF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F3CF93-B8ED-4E9B-8749-2F713C179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7A2DC1-B16E-47F0-A778-3A68EEAF2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9DB25-9C44-403B-9FBD-31A4E0A50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040A25-E4CC-4751-B4E1-E8A3829FE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817B2-7295-4455-B82B-4B049832E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601B5-854E-4CCD-AE85-F559B64A8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33112330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垃圾分类课件 为什么要实行垃圾减量分类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垃圾问题现状及危害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垃圾分类意义与价值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垃圾减量分类方法及实践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政策法规支持与推动力量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垃圾问题现状及危害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38" r="325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随着人口增长和消费水平提高，垃圾产生量不断攀升，给环境带来巨大压力。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垃圾产生量巨大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垃圾增长速度远超过人口增长速度，预计未来几十年内垃圾问题将更加严重。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增长速度惊人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垃圾产生量与增长速度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垃圾中的有害物质会污染土壤、水源和空气，破坏生态平衡。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1208" b="21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人类健康危害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125" r="15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大量可回收资源被当作垃圾丢弃，造成资源浪费。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垃圾中的有害物质会通过食物链进入人体，危害人类健康。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垃圾对环境和人类影响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00" b="173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发达国家普遍实行垃圾分类制度，通过源头分类、专业回收等方式减少垃圾产生量，提高资源利用率。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我国垃圾分类起步较晚，目前仍处于推广阶段，存在分类不彻底、回收体系不完善等问题。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国内外垃圾处理现状对比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国内垃圾处理现状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国外垃圾处理现状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垃圾分类意义与价值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通过分类投放，减少垃圾处理量，降低填埋、焚烧等处理方式对环境的压力。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降低垃圾处理压力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分类回收可再生资源，如废纸、废塑料、废玻璃等，减少对新资源的需求。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有害垃圾如废电池、废灯管等得到妥善处理，避免对土壤和水源造成污染。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减少资源消耗和环境污染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通过分类回收，推动废弃物资源化利用，形成“资源-产品-再生资源”的循环模式。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促进循环经济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分类回收的废弃物经过加工处理，可成为再生资源，创造经济价值。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增加经济效益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提高资源回收利用率有助于推动绿色发展和可持续发展。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提高资源回收利用率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827" r="88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581" r="135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培养公众环保意识与责任感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提升环保意识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垃圾分类让公众更加关注环境问题，增强环保意识。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培养责任感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通过参与垃圾分类，公众更加认识到自身在环境保护中的责任。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推动社会参与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垃圾分类需要全社会的共同参与，形成人人关心、人人参与的良好氛围。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垃圾减量分类方法及实践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减少一次性用品使用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通过推广可重复使用的替代品，如布质购物袋、可循环餐具等，减少一次性塑料袋、餐具等的使用，从源头上减少垃圾产生。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倡导绿色生活方式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鼓励公众采取绿色生活方式，如节约用水、用电，减少食品浪费等，降低资源消耗和垃圾生成量。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81" r="13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源头减量：减少一次性用品使用等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可回收物投放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将废纸、废塑料、废玻璃、废金属等可回收物分类投放至相应的回收箱或回收点，以便进行再生利用。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有害垃圾投放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将废电池、废灯管、废药品等有害垃圾分类投放至指定的有害垃圾收集容器，避免对环境和人体健康造成危害。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分类投放：可回收物、有害垃圾等区分投放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https://d.book118.com/585331123303011101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2024-09-10T10:00:23.077</cp:lastPrinted>
  <dcterms:created xsi:type="dcterms:W3CDTF">2024-09-10T02:00:23Z</dcterms:created>
  <dcterms:modified xsi:type="dcterms:W3CDTF">2024-09-10T02:00:25Z</dcterms:modified>
</cp:coreProperties>
</file>