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0B103E-3FF1-423E-B29D-A465E27C96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383C62-5368-4976-89C7-DF74B2978D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6DD3B7-39C3-481B-87C5-F2E8A2A3F1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78D7F8-6D49-4F52-AB5D-EE901BF3A4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9E5D23-9681-468D-B401-13F30E646A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3F2322-20CA-48A4-981D-925D6EFF90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D2E3D9-7DC6-4831-99EC-C977387CCF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8E5E3D-3AB8-41BF-A564-11EBEF3DCA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3CD82C-9CE6-4D0A-BD1C-B9386F2F4C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55138F-B3CC-47CA-A37C-2DFDA9F09B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89E80E-B7FF-4719-A2B6-842BAA12C6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33114100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现代分离方法与技术</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3">
                  <a:alpha val="100000"/>
                </a:schemeClr>
              </a:solidFill>
              <a:latin typeface="Arial"/>
              <a:ea typeface="Arial"/>
              <a:cs typeface="Arial"/>
            </a:endParaRP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绪论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萃取分离法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色谱分离法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膜分离技术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电场和磁场作用下分离方法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其他现代分离技术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绪论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448" r="44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65" b="66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分离科学与技术概述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分离科学与技术的定义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研究物质分离原理、方法和技术的一门综合性学科，涉及化学、物理、生物等多个领域。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分离科学与技术的任务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从复杂体系中提取、分离和纯化目标物质，以满足不同领域的需求。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分离科学与技术的意义</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在工业生产、环境保护、生物医学等领域具有广泛应用，对于推动科技进步和社会发展具有重要作用。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机械分离法</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利用物质间的物理性质差异进行分离，如过滤、蒸馏等。特点：操作简单、成本低廉，但分离效果有限。</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电化学分离法</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利用物质间电化学性质的差异进行分离，如电泳、电渗析等。特点：具有高选择性、高灵敏度等优点，但设备复杂、成本较高。</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生物学分离法</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利用生物活性物质对目标物质进行特异性识别与分离，如酶法分离、免疫分离等。特点：具有高选择性、高灵敏度等优点，但需要特定的生物活性物质作为分离剂。</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热力学分离法</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利用物质间热力学性质的差异进行分离，如萃取、吸附等。特点：分离效果好，但需要消耗大量能量。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分离方法分类及特点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发展趋势与应用前景</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科技的进步和需求的不断提高，现代分离方法与技术将朝着更高效、更环保、更智能的方向发展。例如，开发新型高效分离材料、优化现有分离工艺、引入人工智能等先进技术提高分离过程的自动化和智能化水平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发展趋势</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现代分离方法与技术将在更多领域发挥重要作用。例如，在工业生产中，可用于提高产品质量和降低生产成本；在环境保护领域，可用于处理废水、废气等污染物；在生物医学领域，可用于药物研发、疾病诊断和治疗等。此外，随着新能源、新材料等领域的快速发展，现代分离方法与技术也将面临新的机遇和挑战。</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应用前景</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萃取分离法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458" r="184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操作简便、设备投资少、适用范围广，但分离效率相对较低，需要消耗大量溶剂。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利用溶质在两种不互溶或部分互溶的溶剂中分配系数的差异，使溶质从一种溶剂转移到另一种溶剂中，从而实现分离。</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常用于从水溶液中提取有机物或从有机溶液中提取无机物，如石油工业中的原油脱盐、湿法冶金中的金属提取等。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溶剂萃取法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利用固体吸附剂对液体样品中的目标化合物进行吸附，然后用适当的溶剂洗脱或加热解吸，达到分离和富集目标化合物的目的。</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原理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广泛应用于环境、食品、生物等样品中痕量组分的分离和富集，如水中微量有机污染物的检测、食品中农药残留的分析等。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应用</a:t>
            </a:r>
          </a:p>
        </p:txBody>
      </p:sp>
      <p:pic>
        <p:nvPicPr>
          <p:cNvPr id="10" name="Picture 10"/>
          <p:cNvPicPr>
            <a:picLocks noChangeAspect="1"/>
          </p:cNvPicPr>
          <p:nvPr/>
        </p:nvPicPr>
        <p:blipFill>
          <a:blip r:embed="rId3"/>
          <a:srcRect l="41943" r="4194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具有高选择性、高回收率、操作简便等优点，但需要针对目标化合物选择合适的吸附剂和洗脱条件。</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固相萃取法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原理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利用超临界流体（如二氧化碳）对目标化合物进行溶解和萃取，然后通过减压或升温使超临界流体变成气体，从而实现目标化合物的分离。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主要用于从固体或液体样品中提取有机物，如中药材有效成分的提取、食品中香精香料的提取等。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特点</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具有萃取效率高、操作条件温和、无污染等优点，但需要高压设备且对操作条件要求较高。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超临界流体萃取法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色谱分离法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原理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利用样品中各组分在流动相和固定相之间分配系数的差异进行分离。</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类型</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包括正相色谱、反相色谱、离子交换色谱、凝胶色谱等。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应用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广泛应用于有机物、无机物、生物大分子等复杂样品的分离分析，如药物分析、环境监测、食品检测等。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液相色谱法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利用样品中各组分在气相色谱柱中的吸附和脱附能力的差异进行分离。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原理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类型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24" b="2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包括气液色谱、气固色谱等。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主要用于挥发性有机物、气体样品的分析，如石油化工、环境监测、食品安全等领域。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气相色谱法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在毛细管中施加高压电场，使样品中各组分在电场作用下以不同速度迁移而实现分离。</a:t>
            </a:r>
          </a:p>
        </p:txBody>
      </p:sp>
      <p:pic>
        <p:nvPicPr>
          <p:cNvPr id="4" name="Picture 4"/>
          <p:cNvPicPr>
            <a:picLocks noChangeAspect="1"/>
          </p:cNvPicPr>
          <p:nvPr/>
        </p:nvPicPr>
        <p:blipFill>
          <a:blip r:embed="rId2"/>
          <a:srcRect l="16650" r="1665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25" r="1662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原理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包括毛细管区带电泳、毛细管凝胶电泳、毛细管等电聚焦等。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类型</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适用于生物大分子如蛋白质、DNA等复杂样品的分离分析，也用于药物分析、环境监测等领域。</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应用</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毛细管电泳法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04</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膜分离技术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https://d.book118.com/585331141003011114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2024-09-20T23:10:39.439</cp:lastPrinted>
  <dcterms:created xsi:type="dcterms:W3CDTF">2024-09-20T15:10:39Z</dcterms:created>
  <dcterms:modified xsi:type="dcterms:W3CDTF">2024-09-20T15:10:41Z</dcterms:modified>
</cp:coreProperties>
</file>