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54CAF0-C9AE-4BBA-8481-71DE038B4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8E7E21-F5AC-47E1-A003-33EF50DD9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9B8A76-3BB2-4199-B787-B3DE785A8A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41957D-4956-461C-81DF-D3097872A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FA53AF-CB8C-4058-B4B9-7674D571A1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969586-38D8-4FAE-A8D8-207DFFDC6E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18B799-5D1E-419D-9FB5-A8DB9A19B2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7F0B1-9337-4933-9EA0-1916F36B2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94BFC8-E22A-465A-ACBD-38D00A3264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953A4-0A54-436B-BB97-ED73A3CA6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9A3BD-F953-4807-AACD-220EC0DF3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3330413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2024国内外激光武器发展现状及高功率激光器产业链主要上市公司分析报告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激光武器发展现状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高功率激光器产业链分析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主要上市公司分析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本报告旨在分析2024年国内外激光武器的发展现状，并深入探讨高功率激光器产业链的主要上市公司。</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激光武器和高功率激光器在军事、工业和科研领域的应用越来越广泛。了解国内外激光武器的发展现状以及高功率激光器产业链的主要上市公司对于投资者、企业和政策制定者具有重要的参考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本报告主要关注2024年国内外激光武器的发展现状，以及高功率激光器产业链的主要上市公司。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由于报告篇幅和时间的限制，本报告无法涵盖所有相关信息，仅对重点公司和行业进行深入分析。此外，报告中的数据和信息主要来源于公开资料和行业报告，可能存在一定的滞后性和不准确性。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219" r="17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激光武器发展现状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84" b="9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国际激光武器发展现状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全球激光武器市场规模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随着技术的不断进步，全球激光武器市场规模持续增长，预计到2024年将达到数十亿美元。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先进国家的研究进展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美国、俄罗斯、以色列等国家在激光武器领域的研究取得显著进展，已成功研制出多种型号的激光武器系统，并逐步应用于实战。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国际合作与交流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各国在激光武器领域的合作与交流日益加强，共同推进技术发展，提高防御能力。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国内激光武器发展现状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我国在激光武器领域的研究取得重要突破，已成功研制出多型激光武器系统，并在实战中得到应用。</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国内激光武器市场规模</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随着国家对激光武器领域的重视和投入增加，国内激光武器市场规模不断扩大，预计到2024年将达到数十亿元人民币。</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国内激光武器产业链</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我国已初步形成了完整的激光武器产业链，涵盖了研发、生产、测试和应用等环节，为产业发展提供了有力支撑。</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国内激光武器研究进展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317" r="731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随着技术的不断进步和应用需求的增加，激光武器将向更高功率、更远射程、更小体积和更低成本方向发展。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激光武器在实战应用中仍面临诸多挑战，如能量储存和传输、光束控制和稳定、抗干扰和反拦截等问题，需要进一步研究和解决。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激光武器发展趋势和挑战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发展趋势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高功率激光器产业链分析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高功率激光器产业链是指高功率激光器的制造、应用和服务的全产业链，包括原材料、零部件、生产设备、应用设备和服务等环节。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高功率激光器产业链的上游是原材料和零部件的供应商，中游是高功率激光器的生产商，下游是应用高功率激光器的企业和机构。</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554" b="255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高功率激光器产业链的发展受到技术进步、市场需求、政策支持等多方面的影响。</a:t>
            </a:r>
          </a:p>
        </p:txBody>
      </p:sp>
      <p:pic>
        <p:nvPicPr>
          <p:cNvPr id="10" name="Picture 10"/>
          <p:cNvPicPr>
            <a:picLocks noChangeAspect="1"/>
          </p:cNvPicPr>
          <p:nvPr/>
        </p:nvPicPr>
        <p:blipFill>
          <a:blip r:embed="rId4"/>
          <a:srcRect t="7422" b="742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高功率激光器产业链概述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https://d.book118.com/585333041324011041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2024-09-02T16:00:33.221</cp:lastPrinted>
  <dcterms:created xsi:type="dcterms:W3CDTF">2024-09-02T08:00:33Z</dcterms:created>
  <dcterms:modified xsi:type="dcterms:W3CDTF">2024-09-02T08:00:35Z</dcterms:modified>
</cp:coreProperties>
</file>