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FFCBA-4C6F-44C6-8C37-867732ED9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FBF69-6146-4621-B5F3-D64F31C0E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57E3E-3E2D-4A09-8F64-5DD9A576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2249C-A50E-4EDD-B132-B21CE058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B2F7E-EE02-476B-B220-B71288B6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C2096B-B756-482F-AF3E-EB5C453CD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0F360-5478-4CF8-A411-FC2BF6682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B5921-B5DC-4EE2-969A-4D5F40ED5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09479-EAA3-49C1-8647-3309A916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7069B-C41C-47BD-AC21-0E92A6AD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B7FC5-975C-4368-B0C5-41DFC30CD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4011103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康复科护士的康复护理的患者安抚技巧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患者心理需求及影响因素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安抚技巧之有效沟通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安抚技巧之情绪管理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安抚技巧之疼痛缓解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安抚技巧之环境优化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通过个性化的护理计划，帮助患者减轻痛苦、预防并发症、促进康复、提高生活质量，并最终实现患者自主、独立的生活能力。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康复护理是一门综合性的应用学科，旨在通过专业的护理手段和方法，协助患者达到最佳的身体、心理和社会功能状态。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康复护理在医疗体系中发挥着至关重要的作用，它能够帮助患者在疾病或损伤后尽快恢复身体功能，提高生活质量。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弥补医疗服务的不足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康复护理能够弥补医疗服务在治疗过程中的不足，提供更加全面、细致的照顾和关怀，满足患者的身心需求。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通过有效的康复护理，可以减少患者的并发症和再次入院的风险，从而降低医疗成本，提高医疗资源的利用效率。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康复护理在医疗体系中作用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康复科护士的主要职责包括评估患者的身体状况、制定个性化的康复护理计划、执行护理措施、监测患者的病情变化、提供心理支持和健康教育等。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一名优秀的康复科护士，需要具备扎实的专业知识、敏锐的观察力、良好的沟通技巧、耐心细致的工作态度以及高度的责任心和同情心。同时，还需要不断学习和更新知识，以适应不断变化的医疗环境和患者需求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康复科护士职责与素质要求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患者心理需求及影响因素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安全感需求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患者希望在治疗和康复过程中获得安全感和信任感，避免受到伤害和痛苦。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患者期望医护人员尊重他们的人格、隐私和权利，理解他们的痛苦和困难。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信息与知识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患者需要了解疾病的相关知识、治疗方法和康复过程，以便更好地参与治疗和康复。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疾病可能导致患者出现焦虑和恐惧情绪，担心疾病的严重性和治疗的不确定性。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焦虑与恐惧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疾病可能使患者的自尊心受到打击，产生自卑和无助感。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疾病和治疗过程可能引发患者的情绪波动，如易怒、沮丧等。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疾病对患者心理影响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医院的环境氛围、设施条件以及医护人员的态度都可能影响患者的心理状态。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家庭的支持和关爱对患者的心理康复具有重要影响，缺乏家庭支持可能导致患者产生孤独和无助感。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患者的社交网络和人际关系也可能影响他们的心理状态，良好的社会关系有助于患者保持积极心态。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环境因素对患者心理影响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安抚技巧之有效沟通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尊重患者的人格尊严、文化背景和个人信仰，以平等、公正的态度对待每一位患者。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对患者表现出热情和关心，主动与患者交流，了解其需求和感受。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对患者诚实、守信，遵守承诺，赢得患者的信任和尊重。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真诚守信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建立良好护患关系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倾听与同理心表达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耐心倾听患者的诉说，不打断患者的话语，给予患者充分表达的机会。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同理心表达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设身处地地理解患者的感受和处境，通过言语和非言语的方式表达对患者的同情和理解。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在患者情绪低落或焦虑时，给予情绪上的支持和鼓励，帮助患者缓解不良情绪。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信息完整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确保传达的信息完整、准确，不遗漏任何重要细节。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使用简单、明了、易于理解的语言，避免使用专业术语或晦涩难懂的词汇。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重复确认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在传达重要信息后，重复一遍以确认患者是否理解，鼓励患者提问并给予解答。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清晰明了传达信息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安抚技巧之情绪管理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https://d.book118.com/585340111033011101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2024-09-09T10:47:36.685</cp:lastPrinted>
  <dcterms:created xsi:type="dcterms:W3CDTF">2024-09-09T02:47:36Z</dcterms:created>
  <dcterms:modified xsi:type="dcterms:W3CDTF">2024-09-09T02:47:38Z</dcterms:modified>
</cp:coreProperties>
</file>