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50DD9-47FB-4C65-9501-206C05AF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A4987-0D3B-4D1F-895F-282CE917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CF377-F5C0-4CAB-B792-DCB1C48F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324E1-73A6-4001-90D3-CC9E49E1F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38B95-6270-44FB-A18B-A2A61730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04C48-1156-4633-8260-6EAF2FA5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0D625-747C-4C8C-B51B-EC3E1D11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5DC41-AA5C-46C0-9E57-C29E933C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11C1E-D8C2-42C9-85D1-7496F345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01BE4-A432-46E9-A42A-D432F21D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41472-0B07-4BAD-A7CB-FE0C4538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0342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风险识别与防范的信息透明度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信息透明度在风险识别中的应用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信息透明度在风险防范中的作用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463" b="134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04" b="245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提高公众对风险的认识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通过增强信息透明度，使公众更加了解各种风险的存在和可能带来的影响。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促进风险管理水平的提升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推动企业和政府加强风险管理，提高风险防范和应对能力。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维护社会稳定和公共安全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通过风险信息的公开透明，增强社会信任，维护社会稳定和公共安全。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公开透明的风险信息有助于建立公众对政府和企业的信任，避免因信息不对称而产生的不必要的恐慌和误解。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通过公开风险信息，可以促使企业和政府更加重视风险管理，不断改进风险识别、评估和控制措施。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推动风险管理改进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公开透明的风险信息有助于公众更好地参与和监督风险管理过程，形成社会共治的良好局面。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促进社会参与和监督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信息透明度的重要性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风险是指在特定环境下和特定时间内，由于某种不确定性因素的存在，导致实际结果与预期结果产生差异的可能性。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根据风险来源和性质的不同，风险可分为市场风险、信用风险、操作风险、流动性风险等。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常用的风险识别方法包括头脑风暴法、德尔菲法、流程图分析法、故障树分析法等。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在风险识别过程中，可采用风险矩阵、风险登记册、风险热力图等工具进行辅助。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59" r="2095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将识别出的风险进行整理分类，形成风险清单或风险登记册。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运用选定的方法，对潜在的风险进行逐一排查和识别。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根据风险特点和实际情况，选择合适的风险识别方法。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明确需要识别的风险范围和目标，为后续工作提供指导。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收集与风险相关的历史数据、文献资料、专家意见等信息。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信息透明度在风险识别中的应用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信息整合与存储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将不同来源、不同格式的信息进行整合和标准化处理，建立统一的信息存储和管理平台。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建立全面、系统的信息收集机制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通过内部报告、外部公开信息、第三方数据等多种渠道，收集与风险相关的各类信息。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信息筛选与分类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对收集到的信息进行筛选和分类，去除冗余和无效信息，提高信息的准确性和可用性。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运用专业知识和技能，对收集到的信息进行深入分析，识别出潜在的风险因素。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对识别出的风险因素进行量化和定性评估，确定风险的大小、发生概率和可能造成的损失。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根据风险评估结果，建立风险预警机制，及时发现和报告潜在风险。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信息分析与评估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按照相关法律法规和监管要求，及时、准确、完整地披露与风险相关的信息，保障投资者的知情权。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建立定期和不定期的报告制度，向上级管理部门和监管机构报告风险识别、评估和防范情况。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加强与投资者、媒体、监管机构等的沟通与交流，提高信息透明度和公信力。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https://d.book118.com/585340342234011110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2024-09-16T02:20:11.465</cp:lastPrinted>
  <dcterms:created xsi:type="dcterms:W3CDTF">2024-09-15T18:20:11Z</dcterms:created>
  <dcterms:modified xsi:type="dcterms:W3CDTF">2024-09-15T18:20:13Z</dcterms:modified>
</cp:coreProperties>
</file>