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710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6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tags" Target="tags/tag159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8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image" Target="../media/image2.png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image" Target="../media/image2.png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tags" Target="../tags/tag55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10" Type="http://schemas.openxmlformats.org/officeDocument/2006/relationships/tags" Target="../tags/tag80.xml" /><Relationship Id="rId11" Type="http://schemas.openxmlformats.org/officeDocument/2006/relationships/tags" Target="../tags/tag81.xml" /><Relationship Id="rId12" Type="http://schemas.openxmlformats.org/officeDocument/2006/relationships/tags" Target="../tags/tag82.xml" /><Relationship Id="rId13" Type="http://schemas.openxmlformats.org/officeDocument/2006/relationships/tags" Target="../tags/tag83.xml" /><Relationship Id="rId14" Type="http://schemas.openxmlformats.org/officeDocument/2006/relationships/tags" Target="../tags/tag84.xml" /><Relationship Id="rId15" Type="http://schemas.openxmlformats.org/officeDocument/2006/relationships/tags" Target="../tags/tag85.xml" /><Relationship Id="rId16" Type="http://schemas.openxmlformats.org/officeDocument/2006/relationships/tags" Target="../tags/tag86.xml" /><Relationship Id="rId17" Type="http://schemas.openxmlformats.org/officeDocument/2006/relationships/tags" Target="../tags/tag87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image" Target="../media/image1.png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tags" Target="../tags/tag7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EA9FDE-8E82-4543-99FA-DADB121416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968E71-18D3-4BF8-9AB4-4CEA4E114E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3A923C-1468-4213-9CAD-57A157BC36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9AC094-DAB2-460A-A8CB-ED63C86C8D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9F7A103-4209-42B8-B6F0-512362C635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61031A1-1308-4F47-BFB6-3BD9ECB2F7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F018527-8168-428B-8666-2A71C50020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5D8410-BC27-4917-AE77-5C36881FE0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8D3C2C-94B3-489B-B6B7-ED039E6640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E8833C-A9FB-421F-96FE-66A1AEF46D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9FAE01-5605-4B23-B121-F9E9FACA5F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2376170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78" name="任意多边形: 形状 26"/>
          <p:cNvSpPr/>
          <p:nvPr userDrawn="1">
            <p:custDataLst>
              <p:tags r:id="rId3"/>
            </p:custDataLst>
          </p:nvPr>
        </p:nvSpPr>
        <p:spPr>
          <a:xfrm>
            <a:off x="32956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任意多边形: 形状 13"/>
          <p:cNvSpPr/>
          <p:nvPr userDrawn="1">
            <p:custDataLst>
              <p:tags r:id="rId4"/>
            </p:custDataLst>
          </p:nvPr>
        </p:nvSpPr>
        <p:spPr>
          <a:xfrm>
            <a:off x="-571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2" name="标题 1"/>
          <p:cNvSpPr>
            <a:spLocks noGrp="1"/>
          </p:cNvSpPr>
          <p:nvPr>
            <p:ph type="ctrTitle" hasCustomPrompt="1"/>
            <p:custDataLst>
              <p:tags r:id="rId5"/>
            </p:custDataLst>
          </p:nvPr>
        </p:nvSpPr>
        <p:spPr>
          <a:xfrm>
            <a:off x="5189220" y="1579880"/>
            <a:ext cx="6164580" cy="2418080"/>
          </a:xfrm>
        </p:spPr>
        <p:txBody>
          <a:bodyPr anchor="b">
            <a:noAutofit/>
          </a:bodyPr>
          <a:lstStyle>
            <a:lvl1pPr algn="r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单击此处</a:t>
            </a:r>
            <a:br>
              <a:rPr lang="zh-CN" altLang="en-US"/>
            </a:br>
            <a:r>
              <a:rPr lang="zh-CN" altLang="en-US"/>
              <a:t>添加文档标题</a:t>
            </a:r>
            <a:endParaRPr lang="zh-CN" altLang="en-US"/>
          </a:p>
        </p:txBody>
      </p:sp>
      <p:sp>
        <p:nvSpPr>
          <p:cNvPr id="1048684" name="副标题 2"/>
          <p:cNvSpPr>
            <a:spLocks noGrp="1"/>
          </p:cNvSpPr>
          <p:nvPr>
            <p:ph type="subTitle" idx="1" hasCustomPrompt="1"/>
            <p:custDataLst>
              <p:tags r:id="rId6"/>
            </p:custDataLst>
          </p:nvPr>
        </p:nvSpPr>
        <p:spPr>
          <a:xfrm>
            <a:off x="6083935" y="4084955"/>
            <a:ext cx="5269865" cy="634365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单击此处添加文档副标题</a:t>
            </a:r>
            <a:endParaRPr>
              <a:sym typeface="+mn-ea"/>
            </a:endParaRPr>
          </a:p>
        </p:txBody>
      </p:sp>
      <p:sp>
        <p:nvSpPr>
          <p:cNvPr id="1048686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614409" y="504000"/>
            <a:ext cx="274319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688" name="文本占位符 23"/>
          <p:cNvSpPr txBox="1"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8614410" y="5061400"/>
            <a:ext cx="2743200" cy="504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4"/>
              </a:gs>
            </a:gsLst>
            <a:lin ang="0" scaled="1"/>
          </a:gra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marR="0" lvl="0" indent="-22860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rgbClr val="0C1813"/>
                </a:solidFill>
                <a:latin typeface="+mn-lt"/>
                <a:ea typeface="+mn-ea"/>
                <a:cs typeface="+mn-cs"/>
                <a:sym typeface="+mn-ea"/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cxnSp>
        <p:nvCxnSpPr>
          <p:cNvPr id="3145735" name="直接连接符 33"/>
          <p:cNvCxnSpPr/>
          <p:nvPr userDrawn="1">
            <p:custDataLst>
              <p:tags r:id="rId9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8"/>
          <p:cNvCxnSpPr/>
          <p:nvPr userDrawn="1">
            <p:custDataLst>
              <p:tags r:id="rId10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图片 22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rcRect l="21480" b="29853"/>
          <a:stretch>
            <a:fillRect/>
          </a:stretch>
        </p:blipFill>
        <p:spPr>
          <a:xfrm>
            <a:off x="0" y="1076333"/>
            <a:ext cx="6471739" cy="5781667"/>
          </a:xfrm>
          <a:prstGeom prst="rect">
            <a:avLst/>
          </a:prstGeom>
        </p:spPr>
      </p:pic>
      <p:sp>
        <p:nvSpPr>
          <p:cNvPr id="1048690" name="矩形 10"/>
          <p:cNvSpPr/>
          <p:nvPr userDrawn="1">
            <p:custDataLst>
              <p:tags r:id="rId13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692" name="矩形 24"/>
          <p:cNvSpPr/>
          <p:nvPr userDrawn="1">
            <p:custDataLst>
              <p:tags r:id="rId14"/>
            </p:custDataLst>
          </p:nvPr>
        </p:nvSpPr>
        <p:spPr>
          <a:xfrm>
            <a:off x="0" y="5895975"/>
            <a:ext cx="12192000" cy="9620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94" name="文本占位符 13"/>
          <p:cNvSpPr>
            <a:spLocks noGrp="1"/>
          </p:cNvSpPr>
          <p:nvPr>
            <p:ph type="body" sz="quarter" idx="14" hasCustomPrompt="1"/>
            <p:custDataLst>
              <p:tags r:id="rId15"/>
            </p:custDataLst>
          </p:nvPr>
        </p:nvSpPr>
        <p:spPr>
          <a:xfrm>
            <a:off x="835025" y="6220460"/>
            <a:ext cx="2879725" cy="313055"/>
          </a:xfrm>
        </p:spPr>
        <p:txBody>
          <a:bodyPr vert="horz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8" name="任意多边形: 形状 62"/>
          <p:cNvSpPr/>
          <p:nvPr userDrawn="1">
            <p:custDataLst>
              <p:tags r:id="rId2"/>
            </p:custDataLst>
          </p:nvPr>
        </p:nvSpPr>
        <p:spPr>
          <a:xfrm>
            <a:off x="0" y="3799927"/>
            <a:ext cx="3713440" cy="3058073"/>
          </a:xfrm>
          <a:custGeom>
            <a:gdLst>
              <a:gd name="connsiteX0" fmla="*/ 1219440 w 3713440"/>
              <a:gd name="connsiteY0" fmla="*/ 0 h 3058073"/>
              <a:gd name="connsiteX1" fmla="*/ 3713440 w 3713440"/>
              <a:gd name="connsiteY1" fmla="*/ 3058073 h 3058073"/>
              <a:gd name="connsiteX2" fmla="*/ 0 w 3713440"/>
              <a:gd name="connsiteY2" fmla="*/ 3058073 h 3058073"/>
              <a:gd name="connsiteX3" fmla="*/ 0 w 3713440"/>
              <a:gd name="connsiteY3" fmla="*/ 1157584 h 3058073"/>
              <a:gd name="connsiteX4" fmla="*/ 581316 w 3713440"/>
              <a:gd name="connsiteY4" fmla="*/ 600693 h 3058073"/>
              <a:gd name="connsiteX5" fmla="*/ 1219440 w 3713440"/>
              <a:gd name="connsiteY5" fmla="*/ 0 h 3058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713440" h="3058073">
                <a:moveTo>
                  <a:pt x="1219440" y="0"/>
                </a:moveTo>
                <a:lnTo>
                  <a:pt x="3713440" y="3058073"/>
                </a:lnTo>
                <a:lnTo>
                  <a:pt x="0" y="3058073"/>
                </a:lnTo>
                <a:lnTo>
                  <a:pt x="0" y="1157584"/>
                </a:lnTo>
                <a:lnTo>
                  <a:pt x="581316" y="600693"/>
                </a:lnTo>
                <a:cubicBezTo>
                  <a:pt x="794024" y="398102"/>
                  <a:pt x="1006732" y="197281"/>
                  <a:pt x="1219440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10" name="任意多边形: 形状 56"/>
          <p:cNvSpPr/>
          <p:nvPr userDrawn="1">
            <p:custDataLst>
              <p:tags r:id="rId3"/>
            </p:custDataLst>
          </p:nvPr>
        </p:nvSpPr>
        <p:spPr>
          <a:xfrm>
            <a:off x="-1" y="2324472"/>
            <a:ext cx="1637930" cy="2005807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  <a:gd name="connsiteX0-1" fmla="*/ 0 w 1988289"/>
              <a:gd name="connsiteY0-2" fmla="*/ 0 h 2434856"/>
              <a:gd name="connsiteX1-3" fmla="*/ 1988289 w 1988289"/>
              <a:gd name="connsiteY1-4" fmla="*/ 2434856 h 2434856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988289" h="2434856">
                <a:moveTo>
                  <a:pt x="0" y="0"/>
                </a:moveTo>
                <a:lnTo>
                  <a:pt x="1988289" y="2434856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1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866900" y="1542415"/>
            <a:ext cx="1875790" cy="1081405"/>
          </a:xfrm>
        </p:spPr>
        <p:txBody>
          <a:bodyPr anchor="b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4" name="文本占位符 2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1866900" y="2626360"/>
            <a:ext cx="1875790" cy="504190"/>
          </a:xfrm>
        </p:spPr>
        <p:txBody>
          <a:bodyPr anchor="t"/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pic>
        <p:nvPicPr>
          <p:cNvPr id="2097155" name="图片 49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r="-426"/>
          <a:stretch>
            <a:fillRect/>
          </a:stretch>
        </p:blipFill>
        <p:spPr>
          <a:xfrm>
            <a:off x="0" y="2130788"/>
            <a:ext cx="4618744" cy="4727212"/>
          </a:xfrm>
          <a:prstGeom prst="rect">
            <a:avLst/>
          </a:prstGeom>
        </p:spPr>
      </p:pic>
      <p:sp>
        <p:nvSpPr>
          <p:cNvPr id="1048716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任意多边形: 形状 8"/>
          <p:cNvSpPr/>
          <p:nvPr userDrawn="1">
            <p:custDataLst>
              <p:tags r:id="rId11"/>
            </p:custDataLst>
          </p:nvPr>
        </p:nvSpPr>
        <p:spPr>
          <a:xfrm flipH="1" flipV="1">
            <a:off x="11539855" y="0"/>
            <a:ext cx="653415" cy="56388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24" name="任意多边形: 形状 9"/>
          <p:cNvSpPr/>
          <p:nvPr userDrawn="1">
            <p:custDataLst>
              <p:tags r:id="rId12"/>
            </p:custDataLst>
          </p:nvPr>
        </p:nvSpPr>
        <p:spPr>
          <a:xfrm>
            <a:off x="11421110" y="1270"/>
            <a:ext cx="774700" cy="698500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828040" y="2859405"/>
            <a:ext cx="7275195" cy="1151890"/>
          </a:xfrm>
        </p:spPr>
        <p:txBody>
          <a:bodyPr anchor="b"/>
          <a:lstStyle>
            <a:lvl1pPr algn="l">
              <a:defRPr sz="5400"/>
            </a:lvl1pPr>
          </a:lstStyle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873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28040" y="4119480"/>
            <a:ext cx="9144000" cy="936000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32" name="文本占位符 7"/>
          <p:cNvSpPr txBox="1"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16610" y="1813560"/>
            <a:ext cx="3092450" cy="1015365"/>
          </a:xfrm>
          <a:noFill/>
        </p:spPr>
        <p:txBody>
          <a:bodyPr vert="horz" wrap="square" lIns="0" tIns="0" rIns="0" bIns="0" rtlCol="0" anchor="t">
            <a:spAutoFit/>
          </a:bodyPr>
          <a:lstStyle>
            <a:lvl1pPr marL="0" marR="0" lvl="0" indent="-2286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none" spc="0" normalizeH="0" baseline="0" noProof="1">
                <a:gradFill flip="none" rotWithShape="1">
                  <a:gsLst>
                    <a:gs pos="40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cxnSp>
        <p:nvCxnSpPr>
          <p:cNvPr id="3145739" name="直接箭头连接符 41"/>
          <p:cNvCxnSpPr/>
          <p:nvPr userDrawn="1">
            <p:custDataLst>
              <p:tags r:id="rId5"/>
            </p:custDataLst>
          </p:nvPr>
        </p:nvCxnSpPr>
        <p:spPr>
          <a:xfrm>
            <a:off x="4096792" y="2321243"/>
            <a:ext cx="3455670" cy="0"/>
          </a:xfrm>
          <a:prstGeom prst="straightConnector1">
            <a:avLst/>
          </a:prstGeom>
          <a:noFill/>
          <a:ln w="25400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34" name="任意多边形: 形状 9"/>
          <p:cNvSpPr/>
          <p:nvPr userDrawn="1">
            <p:custDataLst>
              <p:tags r:id="rId6"/>
            </p:custDataLst>
          </p:nvPr>
        </p:nvSpPr>
        <p:spPr>
          <a:xfrm flipH="1">
            <a:off x="5900420" y="2684145"/>
            <a:ext cx="4340225" cy="4178935"/>
          </a:xfrm>
          <a:custGeom>
            <a:gdLst>
              <a:gd name="connsiteX0" fmla="*/ 121433 w 3669392"/>
              <a:gd name="connsiteY0" fmla="*/ 0 h 3533321"/>
              <a:gd name="connsiteX1" fmla="*/ 97562 w 3669392"/>
              <a:gd name="connsiteY1" fmla="*/ 18637 h 3533321"/>
              <a:gd name="connsiteX2" fmla="*/ 97562 w 3669392"/>
              <a:gd name="connsiteY2" fmla="*/ 992503 h 3533321"/>
              <a:gd name="connsiteX3" fmla="*/ 0 w 3669392"/>
              <a:gd name="connsiteY3" fmla="*/ 1036775 h 3533321"/>
              <a:gd name="connsiteX4" fmla="*/ 0 w 3669392"/>
              <a:gd name="connsiteY4" fmla="*/ 3533321 h 3533321"/>
              <a:gd name="connsiteX5" fmla="*/ 3669392 w 3669392"/>
              <a:gd name="connsiteY5" fmla="*/ 3533321 h 3533321"/>
              <a:gd name="connsiteX6" fmla="*/ 121433 w 3669392"/>
              <a:gd name="connsiteY6" fmla="*/ 0 h 35333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69392" h="3533321">
                <a:moveTo>
                  <a:pt x="121433" y="0"/>
                </a:moveTo>
                <a:lnTo>
                  <a:pt x="97562" y="18637"/>
                </a:lnTo>
                <a:lnTo>
                  <a:pt x="97562" y="992503"/>
                </a:lnTo>
                <a:lnTo>
                  <a:pt x="0" y="1036775"/>
                </a:lnTo>
                <a:lnTo>
                  <a:pt x="0" y="3533321"/>
                </a:lnTo>
                <a:lnTo>
                  <a:pt x="3669392" y="3533321"/>
                </a:lnTo>
                <a:cubicBezTo>
                  <a:pt x="2525444" y="2355547"/>
                  <a:pt x="1265381" y="1177774"/>
                  <a:pt x="121433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7" name="图片 8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50234" b="27809"/>
          <a:stretch>
            <a:fillRect/>
          </a:stretch>
        </p:blipFill>
        <p:spPr>
          <a:xfrm flipH="1">
            <a:off x="6569710" y="213995"/>
            <a:ext cx="5622290" cy="6650355"/>
          </a:xfrm>
          <a:custGeom>
            <a:gdLst>
              <a:gd name="connsiteX0" fmla="*/ 4753433 w 4753433"/>
              <a:gd name="connsiteY0" fmla="*/ 0 h 5622086"/>
              <a:gd name="connsiteX1" fmla="*/ 0 w 4753433"/>
              <a:gd name="connsiteY1" fmla="*/ 0 h 5622086"/>
              <a:gd name="connsiteX2" fmla="*/ 0 w 4753433"/>
              <a:gd name="connsiteY2" fmla="*/ 5622086 h 5622086"/>
              <a:gd name="connsiteX3" fmla="*/ 4753433 w 4753433"/>
              <a:gd name="connsiteY3" fmla="*/ 5622086 h 56220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53433" h="5622086">
                <a:moveTo>
                  <a:pt x="4753433" y="0"/>
                </a:moveTo>
                <a:lnTo>
                  <a:pt x="0" y="0"/>
                </a:lnTo>
                <a:lnTo>
                  <a:pt x="0" y="5622086"/>
                </a:lnTo>
                <a:lnTo>
                  <a:pt x="4753433" y="5622086"/>
                </a:lnTo>
                <a:close/>
              </a:path>
            </a:pathLst>
          </a:custGeom>
          <a:ln w="22225">
            <a:noFill/>
          </a:ln>
        </p:spPr>
      </p:pic>
      <p:sp>
        <p:nvSpPr>
          <p:cNvPr id="1048736" name="任意多边形: 形状 58"/>
          <p:cNvSpPr/>
          <p:nvPr userDrawn="1">
            <p:custDataLst>
              <p:tags r:id="rId9"/>
            </p:custDataLst>
          </p:nvPr>
        </p:nvSpPr>
        <p:spPr>
          <a:xfrm>
            <a:off x="9868535" y="611505"/>
            <a:ext cx="2321560" cy="2321560"/>
          </a:xfrm>
          <a:custGeom>
            <a:gdLst>
              <a:gd name="connsiteX0" fmla="*/ 0 w 1727200"/>
              <a:gd name="connsiteY0" fmla="*/ 1727200 h 1727200"/>
              <a:gd name="connsiteX1" fmla="*/ 1727200 w 1727200"/>
              <a:gd name="connsiteY1" fmla="*/ 0 h 1727200"/>
              <a:gd name="connsiteX2" fmla="*/ 1727200 w 1727200"/>
              <a:gd name="connsiteY2" fmla="*/ 943428 h 1727200"/>
              <a:gd name="connsiteX0-1" fmla="*/ 0 w 1727200"/>
              <a:gd name="connsiteY0-2" fmla="*/ 1727200 h 1727200"/>
              <a:gd name="connsiteX1-3" fmla="*/ 1727200 w 1727200"/>
              <a:gd name="connsiteY1-4" fmla="*/ 0 h 17272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727200" h="1727200">
                <a:moveTo>
                  <a:pt x="0" y="1727200"/>
                </a:moveTo>
                <a:lnTo>
                  <a:pt x="1727200" y="0"/>
                </a:lnTo>
              </a:path>
            </a:pathLst>
          </a:custGeom>
          <a:noFill/>
          <a:ln w="2222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8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41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9810115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06" name="任意多边形: 形状 26"/>
          <p:cNvSpPr/>
          <p:nvPr userDrawn="1">
            <p:custDataLst>
              <p:tags r:id="rId3"/>
            </p:custDataLst>
          </p:nvPr>
        </p:nvSpPr>
        <p:spPr>
          <a:xfrm flipH="1">
            <a:off x="54800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808" name="任意多边形: 形状 13"/>
          <p:cNvSpPr/>
          <p:nvPr userDrawn="1">
            <p:custDataLst>
              <p:tags r:id="rId4"/>
            </p:custDataLst>
          </p:nvPr>
        </p:nvSpPr>
        <p:spPr>
          <a:xfrm flipH="1">
            <a:off x="881189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9" name="图片 22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21480" b="29853"/>
          <a:stretch>
            <a:fillRect/>
          </a:stretch>
        </p:blipFill>
        <p:spPr>
          <a:xfrm flipH="1">
            <a:off x="5714365" y="1070610"/>
            <a:ext cx="6471920" cy="5781675"/>
          </a:xfrm>
          <a:prstGeom prst="rect">
            <a:avLst/>
          </a:prstGeom>
        </p:spPr>
      </p:pic>
      <p:sp>
        <p:nvSpPr>
          <p:cNvPr id="1048810" name="标题 1"/>
          <p:cNvSpPr>
            <a:spLocks noGrp="1"/>
          </p:cNvSpPr>
          <p:nvPr>
            <p:ph type="ctrTitle" hasCustomPrompt="1"/>
            <p:custDataLst>
              <p:tags r:id="rId7"/>
            </p:custDataLst>
          </p:nvPr>
        </p:nvSpPr>
        <p:spPr>
          <a:xfrm>
            <a:off x="838200" y="1744980"/>
            <a:ext cx="4391025" cy="1800225"/>
          </a:xfrm>
        </p:spPr>
        <p:txBody>
          <a:bodyPr anchor="b"/>
          <a:lstStyle>
            <a:lvl1pPr algn="l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感谢观看</a:t>
            </a:r>
            <a:endParaRPr lang="zh-CN" altLang="en-US"/>
          </a:p>
        </p:txBody>
      </p:sp>
      <p:sp>
        <p:nvSpPr>
          <p:cNvPr id="1048812" name="副标题 2"/>
          <p:cNvSpPr>
            <a:spLocks noGrp="1"/>
          </p:cNvSpPr>
          <p:nvPr>
            <p:ph type="subTitle" idx="1" hasCustomPrompt="1"/>
            <p:custDataLst>
              <p:tags r:id="rId8"/>
            </p:custDataLst>
          </p:nvPr>
        </p:nvSpPr>
        <p:spPr>
          <a:xfrm>
            <a:off x="838200" y="3567430"/>
            <a:ext cx="5549900" cy="972185"/>
          </a:xfrm>
        </p:spPr>
        <p:txBody>
          <a:bodyPr/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all" spc="0" normalizeH="0" baseline="0" noProof="1">
                <a:solidFill>
                  <a:schemeClr val="tx1">
                    <a:alpha val="20000"/>
                  </a:schemeClr>
                </a:solidFill>
                <a:latin typeface="+中文标题" charset="0"/>
                <a:ea typeface="+mj-ea"/>
                <a:cs typeface="+mn-cs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THANK YOU</a:t>
            </a:r>
            <a:endParaRPr lang="en-US" altLang="zh-CN"/>
          </a:p>
        </p:txBody>
      </p:sp>
      <p:sp>
        <p:nvSpPr>
          <p:cNvPr id="1048814" name="文本占位符 9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8731214" y="504000"/>
            <a:ext cx="265706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cxnSp>
        <p:nvCxnSpPr>
          <p:cNvPr id="3145743" name="直接连接符 12"/>
          <p:cNvCxnSpPr/>
          <p:nvPr userDrawn="1">
            <p:custDataLst>
              <p:tags r:id="rId10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4"/>
          <p:cNvCxnSpPr/>
          <p:nvPr userDrawn="1">
            <p:custDataLst>
              <p:tags r:id="rId11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矩形 16"/>
          <p:cNvSpPr/>
          <p:nvPr userDrawn="1">
            <p:custDataLst>
              <p:tags r:id="rId12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818" name="矩形 24"/>
          <p:cNvSpPr/>
          <p:nvPr userDrawn="1">
            <p:custDataLst>
              <p:tags r:id="rId13"/>
            </p:custDataLst>
          </p:nvPr>
        </p:nvSpPr>
        <p:spPr>
          <a:xfrm flipH="1">
            <a:off x="0" y="5997575"/>
            <a:ext cx="12192000" cy="8604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2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47" name="直接箭头连接符 25"/>
          <p:cNvCxnSpPr/>
          <p:nvPr userDrawn="1">
            <p:custDataLst>
              <p:tags r:id="rId17"/>
            </p:custDataLst>
          </p:nvPr>
        </p:nvCxnSpPr>
        <p:spPr>
          <a:xfrm>
            <a:off x="847766" y="4895982"/>
            <a:ext cx="1694862" cy="0"/>
          </a:xfrm>
          <a:prstGeom prst="straightConnector1">
            <a:avLst/>
          </a:prstGeom>
          <a:noFill/>
          <a:ln w="28575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8.xml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ags" Target="../tags/tag97.xml" /><Relationship Id="rId22" Type="http://schemas.openxmlformats.org/officeDocument/2006/relationships/tags" Target="../tags/tag98.xml" /><Relationship Id="rId23" Type="http://schemas.openxmlformats.org/officeDocument/2006/relationships/image" Target="../media/image3.png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23"/>
          <a:stretch>
            <a:fillRect/>
          </a:stretch>
        </a:blip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矩形 15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8"/>
          <p:cNvCxnSpPr/>
          <p:nvPr userDrawn="1">
            <p:custDataLst>
              <p:tags r:id="rId18"/>
            </p:custDataLst>
          </p:nvPr>
        </p:nvCxnSpPr>
        <p:spPr>
          <a:xfrm>
            <a:off x="912495" y="1212215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19"/>
          <p:cNvCxnSpPr/>
          <p:nvPr userDrawn="1">
            <p:custDataLst>
              <p:tags r:id="rId19"/>
            </p:custDataLst>
          </p:nvPr>
        </p:nvCxnSpPr>
        <p:spPr>
          <a:xfrm>
            <a:off x="848995" y="1212215"/>
            <a:ext cx="818515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8"/>
          <p:cNvSpPr/>
          <p:nvPr userDrawn="1">
            <p:custDataLst>
              <p:tags r:id="rId20"/>
            </p:custDataLst>
          </p:nvPr>
        </p:nvSpPr>
        <p:spPr>
          <a:xfrm flipH="1" flipV="1">
            <a:off x="11292840" y="0"/>
            <a:ext cx="899160" cy="77597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72" name="任意多边形: 形状 9"/>
          <p:cNvSpPr/>
          <p:nvPr userDrawn="1">
            <p:custDataLst>
              <p:tags r:id="rId21"/>
            </p:custDataLst>
          </p:nvPr>
        </p:nvSpPr>
        <p:spPr>
          <a:xfrm>
            <a:off x="11129645" y="1905"/>
            <a:ext cx="1066165" cy="960755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7091" r:id="rId2"/>
    <p:sldLayoutId id="2147497092" r:id="rId3"/>
    <p:sldLayoutId id="2147497093" r:id="rId4"/>
    <p:sldLayoutId id="2147497094" r:id="rId5"/>
    <p:sldLayoutId id="2147497095" r:id="rId6"/>
    <p:sldLayoutId id="2147497096" r:id="rId7"/>
    <p:sldLayoutId id="2147497097" r:id="rId8"/>
    <p:sldLayoutId id="2147497098" r:id="rId9"/>
    <p:sldLayoutId id="2147497099" r:id="rId10"/>
    <p:sldLayoutId id="2147497100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17" Type="http://schemas.openxmlformats.org/officeDocument/2006/relationships/tags" Target="../tags/tag120.xml" /><Relationship Id="rId18" Type="http://schemas.openxmlformats.org/officeDocument/2006/relationships/tags" Target="../tags/tag121.xml" /><Relationship Id="rId19" Type="http://schemas.openxmlformats.org/officeDocument/2006/relationships/tags" Target="../tags/tag122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Relationship Id="rId5" Type="http://schemas.openxmlformats.org/officeDocument/2006/relationships/tags" Target="../tags/tag12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Relationship Id="rId6" Type="http://schemas.openxmlformats.org/officeDocument/2006/relationships/tags" Target="../tags/tag131.xml" /><Relationship Id="rId7" Type="http://schemas.openxmlformats.org/officeDocument/2006/relationships/tags" Target="../tags/tag132.xml" /><Relationship Id="rId8" Type="http://schemas.openxmlformats.org/officeDocument/2006/relationships/tags" Target="../tags/tag133.xml" /><Relationship Id="rId9" Type="http://schemas.openxmlformats.org/officeDocument/2006/relationships/tags" Target="../tags/tag13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5.xml" /><Relationship Id="rId3" Type="http://schemas.openxmlformats.org/officeDocument/2006/relationships/tags" Target="../tags/tag136.xml" /><Relationship Id="rId4" Type="http://schemas.openxmlformats.org/officeDocument/2006/relationships/tags" Target="../tags/tag137.xml" /><Relationship Id="rId5" Type="http://schemas.openxmlformats.org/officeDocument/2006/relationships/tags" Target="../tags/tag138.xml" /><Relationship Id="rId6" Type="http://schemas.openxmlformats.org/officeDocument/2006/relationships/tags" Target="../tags/tag139.xml" /><Relationship Id="rId7" Type="http://schemas.openxmlformats.org/officeDocument/2006/relationships/tags" Target="../tags/tag140.xml" /><Relationship Id="rId8" Type="http://schemas.openxmlformats.org/officeDocument/2006/relationships/tags" Target="../tags/tag141.xml" /><Relationship Id="rId9" Type="http://schemas.openxmlformats.org/officeDocument/2006/relationships/tags" Target="../tags/tag14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1.xml" /><Relationship Id="rId11" Type="http://schemas.openxmlformats.org/officeDocument/2006/relationships/tags" Target="../tags/tag152.xml" /><Relationship Id="rId12" Type="http://schemas.openxmlformats.org/officeDocument/2006/relationships/tags" Target="../tags/tag153.xml" /><Relationship Id="rId13" Type="http://schemas.openxmlformats.org/officeDocument/2006/relationships/tags" Target="../tags/tag154.xml" /><Relationship Id="rId14" Type="http://schemas.openxmlformats.org/officeDocument/2006/relationships/tags" Target="../tags/tag155.xml" /><Relationship Id="rId15" Type="http://schemas.openxmlformats.org/officeDocument/2006/relationships/tags" Target="../tags/tag156.xml" /><Relationship Id="rId16" Type="http://schemas.openxmlformats.org/officeDocument/2006/relationships/tags" Target="../tags/tag157.xml" /><Relationship Id="rId17" Type="http://schemas.openxmlformats.org/officeDocument/2006/relationships/tags" Target="../tags/tag158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Relationship Id="rId6" Type="http://schemas.openxmlformats.org/officeDocument/2006/relationships/tags" Target="../tags/tag147.xml" /><Relationship Id="rId7" Type="http://schemas.openxmlformats.org/officeDocument/2006/relationships/tags" Target="../tags/tag148.xml" /><Relationship Id="rId8" Type="http://schemas.openxmlformats.org/officeDocument/2006/relationships/tags" Target="../tags/tag149.xml" /><Relationship Id="rId9" Type="http://schemas.openxmlformats.org/officeDocument/2006/relationships/tags" Target="../tags/tag15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5340344202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XXX</a:t>
            </a:r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en-US" altLang="zh-CN"/>
              <a:t>20XX/01/01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6" name="标题 2"/>
          <p:cNvSpPr>
            <a:spLocks noGrp="1"/>
          </p:cNvSpPr>
          <p:nvPr>
            <p:ph type="ctr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音乐表演学校员工入职培训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50" name="文本框 1"/>
          <p:cNvSpPr txBox="1"/>
          <p:nvPr>
            <p:custDataLst>
              <p:tags r:id="rId4"/>
            </p:custDataLst>
          </p:nvPr>
        </p:nvSpPr>
        <p:spPr>
          <a:xfrm>
            <a:off x="5483225" y="939800"/>
            <a:ext cx="1098550" cy="70802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01. </a:t>
            </a:r>
            <a:endParaRPr lang="en-US" altLang="zh-CN" sz="40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2" name="文本框 10"/>
          <p:cNvSpPr txBox="1"/>
          <p:nvPr>
            <p:custDataLst>
              <p:tags r:id="rId5"/>
            </p:custDataLst>
          </p:nvPr>
        </p:nvSpPr>
        <p:spPr>
          <a:xfrm>
            <a:off x="7139940" y="1075690"/>
            <a:ext cx="429323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400" b="1">
                <a:solidFill>
                  <a:schemeClr val="tx1"/>
                </a:solidFill>
                <a:latin typeface="+mj-ea"/>
                <a:ea typeface="+mj-ea"/>
              </a:rPr>
              <a:t>培训目标</a:t>
            </a:r>
            <a:endParaRPr lang="en-US" altLang="zh-CN" sz="24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5" name="直接连接符 22"/>
          <p:cNvCxnSpPr/>
          <p:nvPr>
            <p:custDataLst>
              <p:tags r:id="rId6"/>
            </p:custDataLst>
          </p:nvPr>
        </p:nvCxnSpPr>
        <p:spPr>
          <a:xfrm>
            <a:off x="5634355" y="17830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4" name="文本框 8"/>
          <p:cNvSpPr txBox="1"/>
          <p:nvPr>
            <p:custDataLst>
              <p:tags r:id="rId7"/>
            </p:custDataLst>
          </p:nvPr>
        </p:nvSpPr>
        <p:spPr>
          <a:xfrm>
            <a:off x="5483225" y="2023110"/>
            <a:ext cx="1098550" cy="70802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02. </a:t>
            </a:r>
            <a:endParaRPr lang="en-US" altLang="zh-CN" sz="40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6" name="文本框 15"/>
          <p:cNvSpPr txBox="1"/>
          <p:nvPr>
            <p:custDataLst>
              <p:tags r:id="rId8"/>
            </p:custDataLst>
          </p:nvPr>
        </p:nvSpPr>
        <p:spPr>
          <a:xfrm>
            <a:off x="7139940" y="2136775"/>
            <a:ext cx="429323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400" b="1">
                <a:solidFill>
                  <a:schemeClr val="tx1"/>
                </a:solidFill>
                <a:latin typeface="+mj-ea"/>
                <a:ea typeface="+mj-ea"/>
              </a:rPr>
              <a:t>培训内容</a:t>
            </a:r>
            <a:endParaRPr lang="en-US" altLang="zh-CN" sz="24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7" name="直接连接符 25"/>
          <p:cNvCxnSpPr/>
          <p:nvPr>
            <p:custDataLst>
              <p:tags r:id="rId9"/>
            </p:custDataLst>
          </p:nvPr>
        </p:nvCxnSpPr>
        <p:spPr>
          <a:xfrm>
            <a:off x="5634355" y="284416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8" name="文本框 2"/>
          <p:cNvSpPr txBox="1"/>
          <p:nvPr>
            <p:custDataLst>
              <p:tags r:id="rId10"/>
            </p:custDataLst>
          </p:nvPr>
        </p:nvSpPr>
        <p:spPr>
          <a:xfrm>
            <a:off x="5483225" y="3084195"/>
            <a:ext cx="1098550" cy="70802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03. </a:t>
            </a:r>
            <a:endParaRPr lang="en-US" altLang="zh-CN" sz="40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0" name="文本框 14"/>
          <p:cNvSpPr txBox="1"/>
          <p:nvPr>
            <p:custDataLst>
              <p:tags r:id="rId11"/>
            </p:custDataLst>
          </p:nvPr>
        </p:nvSpPr>
        <p:spPr>
          <a:xfrm>
            <a:off x="7139940" y="3175635"/>
            <a:ext cx="429323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400" b="1">
                <a:solidFill>
                  <a:schemeClr val="tx1"/>
                </a:solidFill>
                <a:latin typeface="+mj-ea"/>
                <a:ea typeface="+mj-ea"/>
              </a:rPr>
              <a:t>培训方式与时间安排</a:t>
            </a:r>
            <a:endParaRPr lang="en-US" altLang="zh-CN" sz="24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9" name="直接连接符 26"/>
          <p:cNvCxnSpPr/>
          <p:nvPr>
            <p:custDataLst>
              <p:tags r:id="rId12"/>
            </p:custDataLst>
          </p:nvPr>
        </p:nvCxnSpPr>
        <p:spPr>
          <a:xfrm>
            <a:off x="5634355" y="388302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文本框 9"/>
          <p:cNvSpPr txBox="1"/>
          <p:nvPr>
            <p:custDataLst>
              <p:tags r:id="rId13"/>
            </p:custDataLst>
          </p:nvPr>
        </p:nvSpPr>
        <p:spPr>
          <a:xfrm>
            <a:off x="5483225" y="4123055"/>
            <a:ext cx="1098550" cy="70802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04. </a:t>
            </a:r>
            <a:endParaRPr lang="en-US" altLang="zh-CN" sz="40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4" name="文本框 18"/>
          <p:cNvSpPr txBox="1"/>
          <p:nvPr>
            <p:custDataLst>
              <p:tags r:id="rId14"/>
            </p:custDataLst>
          </p:nvPr>
        </p:nvSpPr>
        <p:spPr>
          <a:xfrm>
            <a:off x="7139940" y="4192905"/>
            <a:ext cx="429323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400" b="1">
                <a:solidFill>
                  <a:schemeClr val="tx1"/>
                </a:solidFill>
                <a:latin typeface="+mj-ea"/>
                <a:ea typeface="+mj-ea"/>
              </a:rPr>
              <a:t>培训效果评估</a:t>
            </a:r>
            <a:endParaRPr lang="en-US" altLang="zh-CN" sz="24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1" name="直接连接符 27"/>
          <p:cNvCxnSpPr/>
          <p:nvPr>
            <p:custDataLst>
              <p:tags r:id="rId15"/>
            </p:custDataLst>
          </p:nvPr>
        </p:nvCxnSpPr>
        <p:spPr>
          <a:xfrm>
            <a:off x="5634355" y="489966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6" name="文本框 13"/>
          <p:cNvSpPr txBox="1"/>
          <p:nvPr>
            <p:custDataLst>
              <p:tags r:id="rId16"/>
            </p:custDataLst>
          </p:nvPr>
        </p:nvSpPr>
        <p:spPr>
          <a:xfrm>
            <a:off x="5483225" y="5139690"/>
            <a:ext cx="1098550" cy="70675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05. </a:t>
            </a:r>
            <a:endParaRPr lang="en-US" altLang="zh-CN" sz="40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8" name="文本框 16"/>
          <p:cNvSpPr txBox="1"/>
          <p:nvPr>
            <p:custDataLst>
              <p:tags r:id="rId17"/>
            </p:custDataLst>
          </p:nvPr>
        </p:nvSpPr>
        <p:spPr>
          <a:xfrm>
            <a:off x="7139940" y="5209540"/>
            <a:ext cx="429323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400" b="1">
                <a:solidFill>
                  <a:schemeClr val="tx1"/>
                </a:solidFill>
                <a:latin typeface="+mj-ea"/>
                <a:ea typeface="+mj-ea"/>
              </a:rPr>
              <a:t>后续跟进与支持</a:t>
            </a:r>
            <a:endParaRPr lang="en-US" altLang="zh-CN" sz="24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3" name="直接连接符 17"/>
          <p:cNvCxnSpPr/>
          <p:nvPr>
            <p:custDataLst>
              <p:tags r:id="rId18"/>
            </p:custDataLst>
          </p:nvPr>
        </p:nvCxnSpPr>
        <p:spPr>
          <a:xfrm>
            <a:off x="5634355" y="591629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28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3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  <p:sp>
        <p:nvSpPr>
          <p:cNvPr id="104893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培训目标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8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提高员工音乐表演技能</a:t>
            </a:r>
            <a:endParaRPr lang="zh-CN" altLang="en-US"/>
          </a:p>
        </p:txBody>
      </p:sp>
      <p:sp>
        <p:nvSpPr>
          <p:cNvPr id="1048990" name="矩形: 圆角 4"/>
          <p:cNvSpPr/>
          <p:nvPr>
            <p:custDataLst>
              <p:tags r:id="rId2"/>
            </p:custDataLst>
          </p:nvPr>
        </p:nvSpPr>
        <p:spPr>
          <a:xfrm>
            <a:off x="838200" y="3290466"/>
            <a:ext cx="2456181" cy="959847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8992" name="正文"/>
          <p:cNvSpPr txBox="1"/>
          <p:nvPr>
            <p:custDataLst>
              <p:tags r:id="rId3"/>
            </p:custDataLst>
          </p:nvPr>
        </p:nvSpPr>
        <p:spPr>
          <a:xfrm>
            <a:off x="1001124" y="3487561"/>
            <a:ext cx="2129603" cy="57847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掌握基础音乐表演技巧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8994" name="矩形: 圆角 4"/>
          <p:cNvSpPr/>
          <p:nvPr>
            <p:custDataLst>
              <p:tags r:id="rId4"/>
            </p:custDataLst>
          </p:nvPr>
        </p:nvSpPr>
        <p:spPr>
          <a:xfrm>
            <a:off x="8898350" y="3291077"/>
            <a:ext cx="2456060" cy="959847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8996" name="正文"/>
          <p:cNvSpPr txBox="1"/>
          <p:nvPr>
            <p:custDataLst>
              <p:tags r:id="rId5"/>
            </p:custDataLst>
          </p:nvPr>
        </p:nvSpPr>
        <p:spPr>
          <a:xfrm>
            <a:off x="9061273" y="3488172"/>
            <a:ext cx="2129603" cy="57847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增强舞台表现力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8998" name="矩形: 圆角 4"/>
          <p:cNvSpPr/>
          <p:nvPr>
            <p:custDataLst>
              <p:tags r:id="rId6"/>
            </p:custDataLst>
          </p:nvPr>
        </p:nvSpPr>
        <p:spPr>
          <a:xfrm>
            <a:off x="3524917" y="3291687"/>
            <a:ext cx="2456060" cy="959847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000" name="正文"/>
          <p:cNvSpPr txBox="1"/>
          <p:nvPr>
            <p:custDataLst>
              <p:tags r:id="rId7"/>
            </p:custDataLst>
          </p:nvPr>
        </p:nvSpPr>
        <p:spPr>
          <a:xfrm>
            <a:off x="3688451" y="3488782"/>
            <a:ext cx="2129603" cy="57847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提高音乐表演水平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9002" name="矩形: 圆角 4"/>
          <p:cNvSpPr/>
          <p:nvPr>
            <p:custDataLst>
              <p:tags r:id="rId8"/>
            </p:custDataLst>
          </p:nvPr>
        </p:nvSpPr>
        <p:spPr>
          <a:xfrm>
            <a:off x="6211633" y="3292297"/>
            <a:ext cx="2456060" cy="959847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004" name="正文"/>
          <p:cNvSpPr txBox="1"/>
          <p:nvPr>
            <p:custDataLst>
              <p:tags r:id="rId9"/>
            </p:custDataLst>
          </p:nvPr>
        </p:nvSpPr>
        <p:spPr>
          <a:xfrm>
            <a:off x="6374557" y="3489392"/>
            <a:ext cx="2129603" cy="57847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培养音乐表演风格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培养员工艺术素养和审美能力</a:t>
            </a:r>
            <a:endParaRPr lang="zh-CN" altLang="en-US"/>
          </a:p>
        </p:txBody>
      </p:sp>
      <p:sp>
        <p:nvSpPr>
          <p:cNvPr id="1049046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48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50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52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54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培训内容：涵盖音乐基础知识、表演技巧和艺术史等方面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56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培训目标：提高员工对音乐表演的理解和欣赏能力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58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培训方式：采用理论教学、实践表演和案例分析等多种形式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60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培训效果：培养员工具备较高的艺术素养和审美能力，提升音乐表演的质量和水平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增强员工团队协作和沟通能力</a:t>
            </a:r>
            <a:endParaRPr lang="zh-CN" altLang="en-US"/>
          </a:p>
        </p:txBody>
      </p:sp>
      <p:sp>
        <p:nvSpPr>
          <p:cNvPr id="1049102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4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6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8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培训方式：采用互动式培训方法，鼓励员工积极参与，提高团队协作意识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0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2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4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6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培训目标：提高员工在团队中的协作能力，培养良好的沟通技巧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8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0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2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4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培训内容：通过团队建设活动和沟通技巧培训，增强员工之间的默契和沟通能力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6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8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0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2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培训效果：通过培训，员工能够更好地融入团队，提高工作效率和团队凝聚力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https://d.book118.com/585340344202011112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12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"/>
  <p:tag name="KSO_WM_UNIT_SUBTYPE" val="a"/>
  <p:tag name="KSO_WM_UNIT_TYPE" val="f"/>
  <p:tag name="KSO_WM_UNIT_VALUE" val="29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1_1"/>
  <p:tag name="KSO_WM_UNIT_INDEX" val="1_1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2_1"/>
  <p:tag name="KSO_WM_UNIT_INDEX" val="1_2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3"/>
  <p:tag name="KSO_WM_UNIT_INDEX" val="3"/>
  <p:tag name="KSO_WM_UNIT_LAYERLEVEL" val="1"/>
  <p:tag name="KSO_WM_UNIT_NOCLEAR" val="0"/>
  <p:tag name="KSO_WM_UNIT_PRESET_TEXT" val="稻壳学院"/>
  <p:tag name="KSO_WM_UNIT_SUBTYPE" val="g"/>
  <p:tag name="KSO_WM_UNIT_TYPE" val="f"/>
  <p:tag name="KSO_WM_UNIT_VALUE" val="8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1"/>
  <p:tag name="KSO_WM_UNIT_INDEX" val="1"/>
  <p:tag name="KSO_WM_UNIT_LAYERLEVEL" val="1"/>
  <p:tag name="KSO_WM_UNIT_NOCLEAR" val="0"/>
  <p:tag name="KSO_WM_UNIT_PRESET_TEXT" val="20XX/01/01"/>
  <p:tag name="KSO_WM_UNIT_SUBTYPE" val="c"/>
  <p:tag name="KSO_WM_UNIT_TYPE" val="f"/>
  <p:tag name="KSO_WM_UNIT_VALUE" val="8"/>
</p:tagLst>
</file>

<file path=ppt/tags/tag10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SLIDE_ID" val="custom20231224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1_1"/>
  <p:tag name="KSO_WM_UNIT_INDEX" val="1_1_1"/>
  <p:tag name="KSO_WM_UNIT_LAYERLEVEL" val="1_1_1"/>
  <p:tag name="KSO_WM_UNIT_PRESET_TEXT" val="01. 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PRESET_TEXT_INDEX" val="0"/>
  <p:tag name="KSO_WM_UNIT_PRESET_TEXT_LEN" val="0"/>
  <p:tag name="KSO_WM_UNIT_TYPE" val="l_h_a"/>
  <p:tag name="KSO_WM_UNIT_VALUE" val="16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1_2"/>
  <p:tag name="KSO_WM_UNIT_INDEX" val="1_1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2_1"/>
  <p:tag name="KSO_WM_UNIT_INDEX" val="1_2_1"/>
  <p:tag name="KSO_WM_UNIT_LAYERLEVEL" val="1_1_1"/>
  <p:tag name="KSO_WM_UNIT_PRESET_TEXT" val="02. 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PRESET_TEXT_INDEX" val="0"/>
  <p:tag name="KSO_WM_UNIT_PRESET_TEXT_LEN" val="0"/>
  <p:tag name="KSO_WM_UNIT_TYPE" val="l_h_a"/>
  <p:tag name="KSO_WM_UNIT_VALUE" val="16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2_2"/>
  <p:tag name="KSO_WM_UNIT_INDEX" val="1_2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3_1"/>
  <p:tag name="KSO_WM_UNIT_INDEX" val="1_3_1"/>
  <p:tag name="KSO_WM_UNIT_LAYERLEVEL" val="1_1_1"/>
  <p:tag name="KSO_WM_UNIT_PRESET_TEXT" val="03. 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PRESET_TEXT_INDEX" val="0"/>
  <p:tag name="KSO_WM_UNIT_PRESET_TEXT_LEN" val="0"/>
  <p:tag name="KSO_WM_UNIT_TYPE" val="l_h_a"/>
  <p:tag name="KSO_WM_UNIT_VALUE" val="16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3_2"/>
  <p:tag name="KSO_WM_UNIT_INDEX" val="1_3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4_1"/>
  <p:tag name="KSO_WM_UNIT_INDEX" val="1_4_1"/>
  <p:tag name="KSO_WM_UNIT_LAYERLEVEL" val="1_1_1"/>
  <p:tag name="KSO_WM_UNIT_PRESET_TEXT" val="04. 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PRESET_TEXT_INDEX" val="0"/>
  <p:tag name="KSO_WM_UNIT_PRESET_TEXT_LEN" val="0"/>
  <p:tag name="KSO_WM_UNIT_TYPE" val="l_h_a"/>
  <p:tag name="KSO_WM_UNIT_VALUE" val="16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4_2"/>
  <p:tag name="KSO_WM_UNIT_INDEX" val="1_4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5_1"/>
  <p:tag name="KSO_WM_UNIT_INDEX" val="1_5_1"/>
  <p:tag name="KSO_WM_UNIT_LAYERLEVEL" val="1_1_1"/>
  <p:tag name="KSO_WM_UNIT_PRESET_TEXT" val="05. "/>
  <p:tag name="KSO_WM_UNIT_SUBTYPE" val="d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PRESET_TEXT_INDEX" val="0"/>
  <p:tag name="KSO_WM_UNIT_PRESET_TEXT_LEN" val="0"/>
  <p:tag name="KSO_WM_UNIT_TYPE" val="l_h_a"/>
  <p:tag name="KSO_WM_UNIT_VALUE" val="16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5_2"/>
  <p:tag name="KSO_WM_UNIT_INDEX" val="1_5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24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2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2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2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26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7.30  /2">
      <a:dk1>
        <a:srgbClr val="333333"/>
      </a:dk1>
      <a:lt1>
        <a:srgbClr val="FFFFFF"/>
      </a:lt1>
      <a:dk2>
        <a:srgbClr val="000000"/>
      </a:dk2>
      <a:lt2>
        <a:srgbClr val="F4FEF8"/>
      </a:lt2>
      <a:accent1>
        <a:srgbClr val="14D663"/>
      </a:accent1>
      <a:accent2>
        <a:srgbClr val="FFCC00"/>
      </a:accent2>
      <a:accent3>
        <a:srgbClr val="1ECBF6"/>
      </a:accent3>
      <a:accent4>
        <a:srgbClr val="9AD02A"/>
      </a:accent4>
      <a:accent5>
        <a:srgbClr val="E94520"/>
      </a:accent5>
      <a:accent6>
        <a:srgbClr val="F37F3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40</Paragraphs>
  <Slides>7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3">
      <vt:lpstr>Arial</vt:lpstr>
      <vt:lpstr>Calibri</vt:lpstr>
      <vt:lpstr>微软雅黑</vt:lpstr>
      <vt:lpstr>+中文标题</vt:lpstr>
      <vt:lpstr>Calibri Light</vt:lpstr>
      <vt:lpstr>Office Theme</vt:lpstr>
      <vt:lpstr>音乐表演学校员工入职培训</vt:lpstr>
      <vt:lpstr>目录</vt:lpstr>
      <vt:lpstr>培训目标</vt:lpstr>
      <vt:lpstr>提高员工音乐表演技能</vt:lpstr>
      <vt:lpstr>培养员工艺术素养和审美能力</vt:lpstr>
      <vt:lpstr>增强员工团队协作和沟通能力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2024-09-18T23:18:22.658</cp:lastPrinted>
  <dcterms:created xsi:type="dcterms:W3CDTF">2024-09-18T15:18:22Z</dcterms:created>
  <dcterms:modified xsi:type="dcterms:W3CDTF">2024-09-18T15:18:24Z</dcterms:modified>
</cp:coreProperties>
</file>