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9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300F9-740E-46FA-A8FF-E13D29482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553BD-EE58-4CBC-8575-938058618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4D780-A4BD-4C5C-9333-66AE91464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5B76E-37D9-49FE-9A22-174A4F903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FF80F2-4712-4E0E-A89C-05EE7AA21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1ED16-BBE2-4342-B85A-77916123E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1F53E9-40D7-4CF5-9341-0FA6EBC00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F343D-6F5C-455D-8685-C44DA5B05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4274C-5FFD-4323-B605-E81B18796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A1BC4-E46F-44CC-943D-FFD548F8D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12282-9EC9-4946-8707-C6A61D7DA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81" r:id="rId2"/>
    <p:sldLayoutId id="2147487682" r:id="rId3"/>
    <p:sldLayoutId id="2147487683" r:id="rId4"/>
    <p:sldLayoutId id="2147487684" r:id="rId5"/>
    <p:sldLayoutId id="2147487685" r:id="rId6"/>
    <p:sldLayoutId id="2147487686" r:id="rId7"/>
    <p:sldLayoutId id="2147487687" r:id="rId8"/>
    <p:sldLayoutId id="2147487688" r:id="rId9"/>
    <p:sldLayoutId id="2147487689" r:id="rId10"/>
    <p:sldLayoutId id="214748769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4202113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智能制造培训ppt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智能制造概述</a:t>
            </a: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智能制造技术</a:t>
            </a: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智能制造实践案例</a:t>
            </a: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智能制造的挑战与机遇</a:t>
            </a: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智能制造的未来发展趋势</a:t>
            </a: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智能制造概述</a:t>
            </a:r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智能制造的定义和发展</a:t>
            </a:r>
          </a:p>
        </p:txBody>
      </p:sp>
      <p:sp>
        <p:nvSpPr>
          <p:cNvPr id="1048904" name="矩形: 圆角 1"/>
          <p:cNvSpPr/>
          <p:nvPr>
            <p:custDataLst>
              <p:tags r:id="rId2"/>
            </p:custDataLst>
          </p:nvPr>
        </p:nvSpPr>
        <p:spPr>
          <a:xfrm>
            <a:off x="838200" y="2314184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06" name="Freeform 7"/>
          <p:cNvSpPr/>
          <p:nvPr>
            <p:custDataLst>
              <p:tags r:id="rId3"/>
            </p:custDataLst>
          </p:nvPr>
        </p:nvSpPr>
        <p:spPr bwMode="auto">
          <a:xfrm flipV="1">
            <a:off x="958055" y="2446816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08" name="标题"/>
          <p:cNvSpPr txBox="1"/>
          <p:nvPr>
            <p:custDataLst>
              <p:tags r:id="rId4"/>
            </p:custDataLst>
          </p:nvPr>
        </p:nvSpPr>
        <p:spPr>
          <a:xfrm>
            <a:off x="958055" y="2406661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8910" name="正文"/>
          <p:cNvSpPr txBox="1"/>
          <p:nvPr>
            <p:custDataLst>
              <p:tags r:id="rId5"/>
            </p:custDataLst>
          </p:nvPr>
        </p:nvSpPr>
        <p:spPr>
          <a:xfrm>
            <a:off x="2334866" y="2315401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智能制造的定义：智能制造是一种将人工智能、大数据、物联网等先进技术应用于制造业生产过程中，实现生产自动化、智能化和高效化的新型制造模式。</a:t>
            </a:r>
          </a:p>
        </p:txBody>
      </p:sp>
      <p:sp>
        <p:nvSpPr>
          <p:cNvPr id="1048912" name="矩形: 圆角 19"/>
          <p:cNvSpPr/>
          <p:nvPr>
            <p:custDataLst>
              <p:tags r:id="rId6"/>
            </p:custDataLst>
          </p:nvPr>
        </p:nvSpPr>
        <p:spPr>
          <a:xfrm>
            <a:off x="6159274" y="2314184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14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3045" y="2445599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16" name="标题"/>
          <p:cNvSpPr txBox="1"/>
          <p:nvPr>
            <p:custDataLst>
              <p:tags r:id="rId8"/>
            </p:custDataLst>
          </p:nvPr>
        </p:nvSpPr>
        <p:spPr>
          <a:xfrm>
            <a:off x="6273045" y="2406053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8918" name="正文"/>
          <p:cNvSpPr txBox="1"/>
          <p:nvPr>
            <p:custDataLst>
              <p:tags r:id="rId9"/>
            </p:custDataLst>
          </p:nvPr>
        </p:nvSpPr>
        <p:spPr>
          <a:xfrm>
            <a:off x="7650464" y="2316618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智能制造的发展历程：从最初的自动化制造到现在的智能制造，经历了多个阶段的发展。目前，智能制造已经成为全球制造业发展的重要趋势。</a:t>
            </a:r>
          </a:p>
        </p:txBody>
      </p:sp>
      <p:sp>
        <p:nvSpPr>
          <p:cNvPr id="1048920" name="矩形: 圆角 28"/>
          <p:cNvSpPr/>
          <p:nvPr>
            <p:custDataLst>
              <p:tags r:id="rId10"/>
            </p:custDataLst>
          </p:nvPr>
        </p:nvSpPr>
        <p:spPr>
          <a:xfrm>
            <a:off x="838200" y="3888726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22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958055" y="4021357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2"/>
            </p:custDataLst>
          </p:nvPr>
        </p:nvSpPr>
        <p:spPr>
          <a:xfrm>
            <a:off x="958055" y="3981202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8926" name="正文"/>
          <p:cNvSpPr txBox="1"/>
          <p:nvPr>
            <p:custDataLst>
              <p:tags r:id="rId13"/>
            </p:custDataLst>
          </p:nvPr>
        </p:nvSpPr>
        <p:spPr>
          <a:xfrm>
            <a:off x="2334866" y="3889942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智能制造的优势：智能制造能够提高生产效率、降低成本、提高产品质量，同时能够实现个性化定制和快速响应市场需求。</a:t>
            </a:r>
          </a:p>
        </p:txBody>
      </p:sp>
      <p:sp>
        <p:nvSpPr>
          <p:cNvPr id="1048928" name="矩形: 圆角 24"/>
          <p:cNvSpPr/>
          <p:nvPr>
            <p:custDataLst>
              <p:tags r:id="rId14"/>
            </p:custDataLst>
          </p:nvPr>
        </p:nvSpPr>
        <p:spPr>
          <a:xfrm>
            <a:off x="6159274" y="3888726"/>
            <a:ext cx="5194304" cy="1337228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30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3045" y="4020140"/>
            <a:ext cx="1415551" cy="1074518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2" name="标题"/>
          <p:cNvSpPr txBox="1"/>
          <p:nvPr>
            <p:custDataLst>
              <p:tags r:id="rId16"/>
            </p:custDataLst>
          </p:nvPr>
        </p:nvSpPr>
        <p:spPr>
          <a:xfrm>
            <a:off x="6273045" y="3979986"/>
            <a:ext cx="1099071" cy="11541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</a:p>
        </p:txBody>
      </p:sp>
      <p:sp>
        <p:nvSpPr>
          <p:cNvPr id="1048934" name="正文"/>
          <p:cNvSpPr txBox="1"/>
          <p:nvPr>
            <p:custDataLst>
              <p:tags r:id="rId17"/>
            </p:custDataLst>
          </p:nvPr>
        </p:nvSpPr>
        <p:spPr>
          <a:xfrm>
            <a:off x="7650464" y="3890551"/>
            <a:ext cx="3697692" cy="13372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智能制造的应用领域：智能制造广泛应用于汽车、机械、电子、航空航天等制造业领域，同时也涉及到医疗、农业、能源等领域。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智能制造的核心技术和应用领域</a:t>
            </a:r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核心技术：物联网、大数据、云计算、人工智能</a:t>
            </a: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应用领域：工业制造、医疗健康、智慧城市、智能交通</a:t>
            </a: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智能制造的特点：高效、灵活、自动化、可预测</a:t>
            </a: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智能制造的未来发展方向：数字化、网络化、智能化、服务化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智能制造技术</a:t>
            </a:r>
          </a:p>
        </p:txBody>
      </p:sp>
      <p:sp>
        <p:nvSpPr>
          <p:cNvPr id="10490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工业互联网技术</a:t>
            </a:r>
          </a:p>
        </p:txBody>
      </p:sp>
      <p:sp>
        <p:nvSpPr>
          <p:cNvPr id="104908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定义：工业互联网技术是一种将互联网技术与工业生产相结合的技术，通过连接设备、人员和服务，实现生产过程的数字化、智能化和互联互通。</a:t>
            </a:r>
          </a:p>
        </p:txBody>
      </p:sp>
      <p:sp>
        <p:nvSpPr>
          <p:cNvPr id="104908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架构：工业互联网技术包括感知层、网络层、平台层和应用层四个层次，其中感知层负责数据采集和设备连接，网络层负责数据传输和通信，平台层负责数据处理和分析，应用层负责将分析结果应用于实际生产中。</a:t>
            </a:r>
          </a:p>
        </p:txBody>
      </p:sp>
      <p:sp>
        <p:nvSpPr>
          <p:cNvPr id="104909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应用场景：工业互联网技术可以应用于智能制造、智能物流、智能维护等多个领域，提高生产效率、降低成本、提升产品质量。</a:t>
            </a:r>
          </a:p>
        </p:txBody>
      </p:sp>
      <p:sp>
        <p:nvSpPr>
          <p:cNvPr id="104909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发展趋势：随着技术的不断进步和应用场景的不断扩展，工业互联网技术将向更高层次、更广领域发展，推动工业生产的数字化、智能化和互联互通。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工业大数据技术</a:t>
            </a:r>
          </a:p>
        </p:txBody>
      </p:sp>
      <p:sp>
        <p:nvSpPr>
          <p:cNvPr id="104913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类型：设备数据、生产数据、销售数据等</a:t>
            </a:r>
          </a:p>
        </p:txBody>
      </p:sp>
      <p:sp>
        <p:nvSpPr>
          <p:cNvPr id="104914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定义：指在智能制造过程中产生的海量数据</a:t>
            </a:r>
          </a:p>
        </p:txBody>
      </p:sp>
      <p:sp>
        <p:nvSpPr>
          <p:cNvPr id="104915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作用：优化生产流程，提高效率，降低成本</a:t>
            </a:r>
          </a:p>
        </p:txBody>
      </p:sp>
      <p:sp>
        <p:nvSpPr>
          <p:cNvPr id="104916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工业大数据技术应用场景：预测性维护、生产优化、产品质量管理等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工业人工智能技术</a:t>
            </a:r>
          </a:p>
        </p:txBody>
      </p:sp>
      <p:sp>
        <p:nvSpPr>
          <p:cNvPr id="10492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定义与概念：解释工业人工智能技术的含义和特点</a:t>
            </a:r>
          </a:p>
        </p:txBody>
      </p:sp>
      <p:sp>
        <p:nvSpPr>
          <p:cNvPr id="1049208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应用领域：介绍工业人工智能技术在智能制造领域的应用</a:t>
            </a:r>
          </a:p>
        </p:txBody>
      </p:sp>
      <p:sp>
        <p:nvSpPr>
          <p:cNvPr id="1049214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技术架构：详细描述工业人工智能技术的技术架构和关键技术</a:t>
            </a:r>
          </a:p>
        </p:txBody>
      </p:sp>
      <p:sp>
        <p:nvSpPr>
          <p:cNvPr id="1049220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优势与挑战：分析工业人工智能技术的优势和面临的挑战</a:t>
            </a:r>
          </a:p>
        </p:txBody>
      </p:sp>
      <p:sp>
        <p:nvSpPr>
          <p:cNvPr id="1049226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发展趋势：展望工业人工智能技术在智能制造领域的发展趋势</a:t>
            </a:r>
          </a:p>
        </p:txBody>
      </p:sp>
      <p:sp>
        <p:nvSpPr>
          <p:cNvPr id="1049232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工业物联网技术</a:t>
            </a:r>
          </a:p>
        </p:txBody>
      </p:sp>
      <p:sp>
        <p:nvSpPr>
          <p:cNvPr id="1049268" name="矩形 3"/>
          <p:cNvSpPr/>
          <p:nvPr>
            <p:custDataLst>
              <p:tags r:id="rId2"/>
            </p:custDataLst>
          </p:nvPr>
        </p:nvSpPr>
        <p:spPr>
          <a:xfrm>
            <a:off x="2607862" y="5099969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5"/>
          <p:cNvSpPr/>
          <p:nvPr>
            <p:custDataLst>
              <p:tags r:id="rId3"/>
            </p:custDataLst>
          </p:nvPr>
        </p:nvSpPr>
        <p:spPr>
          <a:xfrm>
            <a:off x="2668418" y="5103876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wd2 w 1"/>
              <a:gd name="it" fmla="*/ wd2 h 1"/>
              <a:gd name="ir" fmla="+- r 0 il"/>
              <a:gd name="ib" fmla="+- b 0 q1"/>
              <a:gd name="q3" fmla="*/ h hc x2"/>
              <a:gd name="y1" fmla="pin 0 it h"/>
              <a:gd name="y2" fmla="+- b 0 ir"/>
            </a:gdLst>
            <a:cxnLst>
              <a:cxn ang="3">
                <a:pos x="hc" y="ib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r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4"/>
            </p:custDataLst>
          </p:nvPr>
        </p:nvSpPr>
        <p:spPr>
          <a:xfrm>
            <a:off x="3117051" y="5549905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优势：提高生产效率、降低成本、提升企业竞争力。</a:t>
            </a:r>
          </a:p>
        </p:txBody>
      </p:sp>
      <p:sp>
        <p:nvSpPr>
          <p:cNvPr id="1049274" name="标题"/>
          <p:cNvSpPr txBox="1"/>
          <p:nvPr>
            <p:custDataLst>
              <p:tags r:id="rId5"/>
            </p:custDataLst>
          </p:nvPr>
        </p:nvSpPr>
        <p:spPr>
          <a:xfrm>
            <a:off x="3074727" y="5099318"/>
            <a:ext cx="2260093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</a:p>
        </p:txBody>
      </p:sp>
      <p:sp>
        <p:nvSpPr>
          <p:cNvPr id="1049276" name="矩形 8"/>
          <p:cNvSpPr/>
          <p:nvPr>
            <p:custDataLst>
              <p:tags r:id="rId6"/>
            </p:custDataLst>
          </p:nvPr>
        </p:nvSpPr>
        <p:spPr>
          <a:xfrm>
            <a:off x="2607862" y="3854997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 5"/>
          <p:cNvSpPr/>
          <p:nvPr>
            <p:custDataLst>
              <p:tags r:id="rId7"/>
            </p:custDataLst>
          </p:nvPr>
        </p:nvSpPr>
        <p:spPr>
          <a:xfrm>
            <a:off x="2668418" y="3858903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wd2 w 1"/>
              <a:gd name="it" fmla="*/ wd2 h 1"/>
              <a:gd name="ir" fmla="+- r 0 il"/>
              <a:gd name="ib" fmla="+- b 0 q1"/>
              <a:gd name="q3" fmla="*/ h hc x2"/>
              <a:gd name="y1" fmla="pin 0 it h"/>
              <a:gd name="y2" fmla="+- b 0 ir"/>
            </a:gdLst>
            <a:cxnLst>
              <a:cxn ang="3">
                <a:pos x="hc" y="ib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r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8"/>
            </p:custDataLst>
          </p:nvPr>
        </p:nvSpPr>
        <p:spPr>
          <a:xfrm>
            <a:off x="3117051" y="4304932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技术组成：物联网设备、传感器、网络通讯技术、大数据分析、人工智能等。</a:t>
            </a:r>
          </a:p>
        </p:txBody>
      </p:sp>
      <p:sp>
        <p:nvSpPr>
          <p:cNvPr id="1049282" name="标题"/>
          <p:cNvSpPr txBox="1"/>
          <p:nvPr>
            <p:custDataLst>
              <p:tags r:id="rId9"/>
            </p:custDataLst>
          </p:nvPr>
        </p:nvSpPr>
        <p:spPr>
          <a:xfrm>
            <a:off x="3074727" y="3854345"/>
            <a:ext cx="2260093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</a:p>
        </p:txBody>
      </p:sp>
      <p:sp>
        <p:nvSpPr>
          <p:cNvPr id="1049284" name="矩形 23"/>
          <p:cNvSpPr/>
          <p:nvPr>
            <p:custDataLst>
              <p:tags r:id="rId10"/>
            </p:custDataLst>
          </p:nvPr>
        </p:nvSpPr>
        <p:spPr>
          <a:xfrm>
            <a:off x="2607862" y="1365051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 5"/>
          <p:cNvSpPr/>
          <p:nvPr>
            <p:custDataLst>
              <p:tags r:id="rId11"/>
            </p:custDataLst>
          </p:nvPr>
        </p:nvSpPr>
        <p:spPr>
          <a:xfrm>
            <a:off x="2668418" y="1368958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wd2 w 1"/>
              <a:gd name="it" fmla="*/ wd2 h 1"/>
              <a:gd name="ir" fmla="+- r 0 il"/>
              <a:gd name="ib" fmla="+- b 0 q1"/>
              <a:gd name="q3" fmla="*/ h hc x2"/>
              <a:gd name="y1" fmla="pin 0 it h"/>
              <a:gd name="y2" fmla="+- b 0 ir"/>
            </a:gdLst>
            <a:cxnLst>
              <a:cxn ang="3">
                <a:pos x="hc" y="ib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r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12"/>
            </p:custDataLst>
          </p:nvPr>
        </p:nvSpPr>
        <p:spPr>
          <a:xfrm>
            <a:off x="3117051" y="1814986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定义：将物理世界的各种“事物”与互联网连接起来，通过智能设备与传感器收集数据，通过网络传输，最终实现智能化决策和控制的一种技术。</a:t>
            </a:r>
          </a:p>
        </p:txBody>
      </p:sp>
      <p:sp>
        <p:nvSpPr>
          <p:cNvPr id="1049290" name="标题"/>
          <p:cNvSpPr txBox="1"/>
          <p:nvPr>
            <p:custDataLst>
              <p:tags r:id="rId13"/>
            </p:custDataLst>
          </p:nvPr>
        </p:nvSpPr>
        <p:spPr>
          <a:xfrm>
            <a:off x="3117051" y="1364400"/>
            <a:ext cx="2217770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</a:p>
        </p:txBody>
      </p:sp>
      <p:sp>
        <p:nvSpPr>
          <p:cNvPr id="1049292" name="矩形 27"/>
          <p:cNvSpPr/>
          <p:nvPr>
            <p:custDataLst>
              <p:tags r:id="rId14"/>
            </p:custDataLst>
          </p:nvPr>
        </p:nvSpPr>
        <p:spPr>
          <a:xfrm>
            <a:off x="2607862" y="2610024"/>
            <a:ext cx="3659386" cy="401367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 5"/>
          <p:cNvSpPr/>
          <p:nvPr>
            <p:custDataLst>
              <p:tags r:id="rId15"/>
            </p:custDataLst>
          </p:nvPr>
        </p:nvSpPr>
        <p:spPr>
          <a:xfrm>
            <a:off x="2668418" y="2613931"/>
            <a:ext cx="3055238" cy="398570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wd2 w 1"/>
              <a:gd name="it" fmla="*/ wd2 h 1"/>
              <a:gd name="ir" fmla="+- r 0 il"/>
              <a:gd name="ib" fmla="+- b 0 q1"/>
              <a:gd name="q3" fmla="*/ h hc x2"/>
              <a:gd name="y1" fmla="pin 0 it h"/>
              <a:gd name="y2" fmla="+- b 0 ir"/>
            </a:gdLst>
            <a:cxnLst>
              <a:cxn ang="3">
                <a:pos x="hc" y="ib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r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296" name="正文"/>
          <p:cNvSpPr txBox="1"/>
          <p:nvPr>
            <p:custDataLst>
              <p:tags r:id="rId16"/>
            </p:custDataLst>
          </p:nvPr>
        </p:nvSpPr>
        <p:spPr>
          <a:xfrm>
            <a:off x="3117051" y="3059959"/>
            <a:ext cx="6467738" cy="62755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应用领域：工业制造、智能家居、智慧城市等。</a:t>
            </a:r>
          </a:p>
        </p:txBody>
      </p:sp>
      <p:sp>
        <p:nvSpPr>
          <p:cNvPr id="1049298" name="标题"/>
          <p:cNvSpPr txBox="1"/>
          <p:nvPr>
            <p:custDataLst>
              <p:tags r:id="rId17"/>
            </p:custDataLst>
          </p:nvPr>
        </p:nvSpPr>
        <p:spPr>
          <a:xfrm>
            <a:off x="3074727" y="2609373"/>
            <a:ext cx="2260093" cy="4070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https://d.book118.com/585342021134011033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499999999999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智能制造培训ppt</vt:lpstr>
      <vt:lpstr>目录</vt:lpstr>
      <vt:lpstr>添加章节标题</vt:lpstr>
      <vt:lpstr>智能制造概述</vt:lpstr>
      <vt:lpstr>智能制造的定义和发展</vt:lpstr>
      <vt:lpstr>智能制造的核心技术和应用领域</vt:lpstr>
      <vt:lpstr>智能制造技术</vt:lpstr>
      <vt:lpstr>工业互联网技术</vt:lpstr>
      <vt:lpstr>工业大数据技术</vt:lpstr>
      <vt:lpstr>工业人工智能技术</vt:lpstr>
      <vt:lpstr>工业物联网技术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2024-08-28T12:51:06.730</cp:lastPrinted>
  <dcterms:created xsi:type="dcterms:W3CDTF">2024-08-28T04:51:06Z</dcterms:created>
  <dcterms:modified xsi:type="dcterms:W3CDTF">2024-08-28T04:51:08Z</dcterms:modified>
</cp:coreProperties>
</file>