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2CF0D-FDE7-4AAB-9F06-EDFB99E92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FCC44-36ED-4C2E-9763-77687DE47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557C9-FB4E-4C36-8D88-EBB0B7BB2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B901D0-AC57-427D-B94D-A27712B26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4C7DA0-F4F0-430B-9E95-CF1BE1145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DF6464-09C6-4AF2-A00D-87AF3F62F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4E9FEA-8626-41C6-83CA-E3E4989AB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A91B33-D51E-4BB7-A38B-7DB92ED11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0EE75-595F-4EFA-971D-C6D0186CE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3BD26-B79B-4707-AD76-1067D0DE1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C36AF-B9BC-421E-AAA3-995BD7D5C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3432140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针灸治疗失眠症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针灸治疗失眠症概述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针灸治疗失眠症的理论基础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针灸治疗失眠症的临床实践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针灸治疗失眠症的研究进展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针灸治疗失眠症的典型病例分析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针灸治疗失眠症概述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失眠症是指个体在睡眠时间或睡眠质量上存在障碍，导致无法满足正常生理和心理需求的一种疾病。针灸治疗失眠症是通过刺激人体穴位，调节脏腑功能，以达到治疗失眠的目的。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失眠症主要分为短期失眠和长期失眠两类。短期失眠通常由生活作息不规律、压力等引起，而长期失眠可能与疾病、药物、心理等因素有关。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失眠症的病因多种多样，包括心理因素（如焦虑、抑郁）、生理因素（如疼痛、呼吸困难）、环境因素（如噪音、光线）等。此外，生活习惯、药物副作用、精神疾病等也可能导致失眠。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失眠症的病理机制复杂，涉及神经、内分泌、免疫等多个系统。长期失眠可能导致免疫功能下降、记忆力减退、焦虑抑郁等问题。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针灸治疗失眠症具有副作用小、疗效显著、复发率低等优点。针灸通过刺激穴位，调节神经、内分泌、免疫等功能，改善睡眠质量，缓解失眠症状。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针灸治疗失眠症也存在一定的局限性，如个体差异较大，治疗效果可能因个体体质和病情不同而有所差异。此外，针灸治疗需要专业医师操作，且治疗周期较长，需要患者积极配合。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针灸治疗失眠症的优势与局限性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针灸治疗失眠症的理论基础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经络系统是针灸治疗失眠症的理论基础之一，它通过调节人体的气血运行来改善睡眠质量。失眠症与心、肝、脾、肾等经络有关，其中心包经和心经是主要的治疗经络。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经络系统中的穴位是针灸治疗失眠症的关键，通过刺激特定的穴位，可以调节脏腑功能，平衡阴阳，改善睡眠状况。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经络系统与失眠症的关系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针灸治疗失眠症的穴位选择包括百会、神门、内关、三阴交等，这些穴位具有安神养心、调和气血、平衡阴阳的作用，能够改善睡眠质量。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会穴位于头顶正中，具有镇静安神、调理气血的作用；神门穴位于手腕横纹小指侧，具有宁心安神、调和心气的作用；内关穴位于前臂内侧，具有宽胸解郁、宁心安神的作用；三阴交穴位于小腿内侧，具有调理肝脾肾、养心安神的作用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针灸治疗失眠症的穴位选择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针灸治疗失眠症的针刺方法包括浅刺、深刺和温针等。浅刺主要适用于轻症患者，刺激较轻，针刺深度较浅；深刺则适用于重症患者，刺激较强，针刺深度较深；温针则通过温通经脉、调和气血来改善睡眠状况。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在针刺过程中，需要注意消毒和无菌操作，避免感染。同时，根据患者的具体情况选择合适的针刺方法和穴位组合，以达到最佳的治疗效果。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针灸治疗失眠症的针刺方法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针灸治疗失眠症的临床实践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46" r="313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38" r="3253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针灸治疗失眠症主要适用于短期失眠、长期失眠、焦虑性失眠、抑郁性失眠等患者。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对于患有严重心脑血管疾病、肝肾功能不全、精神障碍等疾病的患者，以及孕妇和身体极度虚弱者，应慎用针灸治疗失眠症。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针灸治疗失眠症的适应症与禁忌症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针灸治疗失眠症的疗程一般为10-15次，每次治疗间隔2-3天。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针灸治疗失眠症的疗效评估主要依据患者睡眠质量的改善程度，以及伴随症状的缓解情况。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针灸治疗失眠症的疗程与疗效评估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疗效评估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针灸治疗失眠症的注意事项与护理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患者在接受针灸治疗失眠症时，应注意保持轻松的心态，避免过度劳累和紧张，同时避免在空腹或饱腹状态下接受治疗。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在针灸治疗失眠症过程中，患者应保持规律的作息时间，适当进行运动和放松训练，同时避免使用兴奋性药物和饮料。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https://d.book118.com/585343214024011041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2024-09-01T14:21:48.451</cp:lastPrinted>
  <dcterms:created xsi:type="dcterms:W3CDTF">2024-09-01T06:21:48Z</dcterms:created>
  <dcterms:modified xsi:type="dcterms:W3CDTF">2024-09-01T06:21:50Z</dcterms:modified>
</cp:coreProperties>
</file>