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49FAB-C6B5-4032-BFF9-C1A954230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D508C-FF61-4F34-A647-78DCC1D24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A811D-883F-4256-B034-E7CA2FD52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B3E2F0-539C-4154-8FC1-44A681CC8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E805A1-720B-45BB-AE08-13C1A4B7B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3E92B6-6615-4627-850B-C6A55688B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3BD3BB-3CEF-4005-9877-F4EF329BB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947065-BA56-41E4-951B-02087816E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2CDAD5-5119-4B4D-97D8-C4FE2BDF3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45F86-2822-4E2E-916D-DE4B6A413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3AE98-CAF6-4CC7-82F3-04D472202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34323032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2024啤酒消费趋势洞察报告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消费者洞察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全球啤酒市场规模持续增长，尤其在亚太地区，由于人口基数大和消费习惯等因素，市场规模不断扩大。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消费群体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年轻人成为啤酒消费的主力军，他们追求个性、品质和口感，对啤酒的品质和品牌有更高的要求。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消费场景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随着社交媒体和移动互联网的普及，线上消费和社交消费成为啤酒消费的新场景，消费者更注重体验和互动。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啤酒市场现状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传统啤酒占据市场主导地位，但随着消费者需求的多样化，市场份额逐渐受到挑战。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传统啤酒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精酿啤酒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健康啤酒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精酿啤酒市场迅速崛起，以其独特的口感、品质和个性化特点吸引了越来越多的消费者。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健康啤酒市场逐渐兴起，以满足消费者对健康和营养的需求，如低糖、低卡、无添加剂等。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啤酒市场发展历程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消费者对啤酒的口感、品牌和包装有更高的要求，个性化需求将更加突出。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625" r="19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500" r="19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42" r="1254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随着消费者对品质的追求，品质化将成为啤酒市场发展的重要趋势。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品质化发展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线上和线下渠道将进一步融合，为消费者提供更加便捷和个性化的消费体验。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啤酒市场未来趋势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消费者洞察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啤酒消费者的年龄分布广泛，但以年轻人为主，特别是20-35岁的年轻人。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男性仍然是啤酒消费的主力军，但女性消费者的比例正在逐渐增加。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地域差异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不同地区的消费者对啤酒的喜好和消费习惯存在差异，城市与乡村的消费差异也较大。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消费者画像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消费者对啤酒的品质要求越来越高，更加注重原料、口感和酿造工艺。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消费者对啤酒的口味、品牌和种类有更多元化的需求，不再满足于单一的啤酒口味。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消费者希望啤酒能够满足他们的个性化需求，如定制化、特色化的啤酒产品。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社交媒体影响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社交媒体对消费者的购买决策产生重要影响，品牌在社交媒体上的宣传和营销活动对销量有显著提升。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体验式消费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消费者更加注重啤酒的消费体验，包括酒吧、夜市等场所的消费体验以及家庭聚会、朋友聚餐等私人场合的体验。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线上购买行为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越来越多的消费者选择在线上购买啤酒，电商平台成为重要的销售渠道。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000" r="50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随着消费者口味的变化，啤酒企业将推出更多具有创意的口味，如水果味、茶味等，以满足年轻消费者的需求。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口味创新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为了吸引更多年轻消费者，啤酒企业将推出更加个性化、时尚化的包装设计，如罐装、瓶装、易拉罐等。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啤酒企业将更加注重营销策略的创新，如社交媒体营销、网红合作、跨界合作等，以提高品牌知名度和美誉度。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营销创新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服务差异化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啤酒企业将提供更加个性化、贴心的服务，如定制化服务、配送服务等，以提高消费者满意度和忠诚度。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品牌差异化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啤酒企业将更加注重品牌形象的塑造和提升，通过独特的品牌文化和故事，打造具有辨识度的品牌形象。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啤酒企业将通过独特的配方、酿造工艺和原料，打造具有差异化的产品特点，以满足不同消费者的需求。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https://d.book118.com/585343230324011041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2024-09-02T16:00:39.848</cp:lastPrinted>
  <dcterms:created xsi:type="dcterms:W3CDTF">2024-09-02T08:00:39Z</dcterms:created>
  <dcterms:modified xsi:type="dcterms:W3CDTF">2024-09-02T08:00:41Z</dcterms:modified>
</cp:coreProperties>
</file>