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38A9D-6BDE-4125-911E-A18927877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2910D-16A7-43E8-A30E-4FAAF637E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43901-B7A3-435A-981A-44FE540B2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64BC5B-E115-4E91-A001-66B9E4211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3B474F-97F7-40C6-BEE1-B9B0F7D7D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929F67-2921-42BC-B52C-0A09A1AB1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7FD47E-823B-46BE-B0F4-751BCD0DE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6B010-E8D1-4148-A323-DDBC59A8B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A39D38-E8D3-4585-933B-F9C4A4290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F0581-CCB0-44D0-92A6-3495DA2E8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1F20E-6674-424C-A273-72D33A25D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0001151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呼吸道疾病的工程防治与技术创新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工程防治策略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技术创新在呼吸道疾病防治中应用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呼吸道疾病是指影响呼吸系统的各种疾病，包括上呼吸道感染、下呼吸道感染、肺部疾病等。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变部位和性质，呼吸道疾病可分为急性上呼吸道感染、急性气管-支气管炎、慢性支气管炎、慢性阻塞性肺疾病、支气管哮喘、支气管扩张症、肺部感染性疾病（如肺炎、肺脓肿、肺结核等）、间质性肺疾病、肺血栓栓塞症、肺动脉高压与肺源性心脏病、胸膜疾病、原发性支气管肺癌、睡眠呼吸暂停低通气综合征、呼吸衰竭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368" r="253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呼吸道疾病的发生与多种因素有关，包括病毒、细菌等微生物感染，吸入有害气体或颗粒，遗传因素，免疫功能紊乱等。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吸烟、空气污染、职业暴露（如接触粉尘、化学物质等）、营养不良、免疫力低下等都是呼吸道疾病的危险因素。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呼吸道疾病的症状因疾病类型和严重程度而异，常见的症状包括咳嗽、咳痰、呼吸困难、胸痛、发热等。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呼吸道疾病的诊断通常包括病史采集、体格检查、实验室检查和影像学检查等多个方面。常用的检查手段包括X线胸片、CT扫描、肺功能检查、血气分析等。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193" r="231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工程防治策略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214" b="132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167" b="171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373" b="183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空气污染控制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严格控制工业污染排放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通过立法和执法手段，加强对工业污染源的监管和治理，减少大气中的有害物质排放。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发展清洁能源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推广使用清洁能源，如太阳能、风能等，减少对化石燃料的依赖，降低大气污染物的排放。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完善城市绿化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增加城市绿化覆盖率，植树造林，提高空气自净能力。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采用空气净化设备，定期通风换气，保持室内空气清新。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提高室内空气质量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控制室内污染源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加强室内环境检测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减少室内装修污染，选择环保材料，避免使用有害化学物质。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定期对室内环境进行检测，及时发现并处理污染问题。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室内环境改善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875" r="19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避免长时间暴露在污染环境中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尽量减少在污染严重环境中的停留时间，避免长时间暴露在有害环境中。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在空气污染严重时，佩戴口罩可以有效减少有害物质的吸入。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保持良好的生活习惯和饮食习惯，适当锻炼，增强身体免疫力。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技术创新在呼吸道疾病防治中应用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https://d.book118.com/586000115141010045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2024-09-14T10:21:19.966</cp:lastPrinted>
  <dcterms:created xsi:type="dcterms:W3CDTF">2024-09-14T02:21:19Z</dcterms:created>
  <dcterms:modified xsi:type="dcterms:W3CDTF">2024-09-14T02:21:22Z</dcterms:modified>
</cp:coreProperties>
</file>