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97E8D-AAC6-4BA5-BE7D-A789C5EA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79B91-C759-4E58-AD9F-884867FC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89DE4-419A-4608-87B8-23551BF53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507E8-2B59-41DC-93AF-B7829E8C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98325-9CDD-4480-B086-F468B5DE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E1C793-DD2A-4A56-8F7B-1C6A311CD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7D735-F164-476E-8407-40BCCF5D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F1A92-4249-44E4-A39F-3727597FC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3DB85-B1DA-49A2-A3A8-CDE5E574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C9A80-09C3-4747-A96C-095999316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C5131-328B-4679-9549-BA5F2CAA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202314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营销基础模拟实验报告总结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通过模拟实验，使学生更好地理解市场营销的基本概念、原理和方法。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掌握营销基础理论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通过模拟实际营销环境，培养学生解决实际问题的能力，提高实践操作技能。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鼓励学生发挥创新精神，在模拟实验中尝试新的营销策略和方法，培养创新思维能力。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实验中涉及消费者行为理论，包括消费者需求、购买决策过程等，帮助学生了解消费者心理和行为特点。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本实验以产品（Product）、价格（Price）、渠道（Place）、促销（Promotion）为核心的4P理论为基础，通过模拟不同市场环境，让学生理解和运用这些营销组合要素。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实验要求学生进行市场分析和竞争分析，掌握SWOT分析、五力模型等基本工具，理解市场竞争格局和策略。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403" r="1340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学生需设定模拟市场的产品、价格、渠道、促销等营销组合要素，并分析市场环境和竞争态势。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设定市场环境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学生需要对实施的营销计划进行效果评估，总结经验和教训，并调整和改进营销策略。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学生需要收集相关数据，包括消费者需求、竞争者信息等，以支持其营销策略的制定。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根据收集的数据和设定的市场环境，学生需要制定具体的营销策略和计划。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学生按照制定的营销计划进行实施，并记录实施过程中的问题和经验。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实施营销计划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实验数据来源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本次实验数据来源于市场调研和模拟系统生成，涵盖了消费者行为、市场趋势、竞争对手等多个方面的信息。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对收集到的原始数据进行清洗、整理和分类，采用统计分析方法对数据进行处理，提取出有价值的信息。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数据结果展示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通过表格、图表等形式展示实验数据，便于对实验结果进行直观分析。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采用定量和定性分析方法，对实验数据进行深入分析，挖掘数据背后的规律和趋势。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通过分析发现，消费者行为和市场趋势对营销策略的影响较大，竞争对手的市场份额和营销策略也是重要的考虑因素。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主要发现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根据分析结果，总结出营销基础模拟实验的结论，为实际营销活动提供参考。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结论总结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采用柱状图、折线图、饼图等多种图表类型，展示实验数据和分析结果。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使用专业图表制作工具，如Excel、Tableau等，制作出清晰、直观的图表。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图表制作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对图表进行详细解读，指出数据背后的规律和趋势，为营销策略制定提供依据。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图表解读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https://d.book118.com/586002023144010102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2024-09-27T12:56:29.684</cp:lastPrinted>
  <dcterms:created xsi:type="dcterms:W3CDTF">2024-09-27T04:56:29Z</dcterms:created>
  <dcterms:modified xsi:type="dcterms:W3CDTF">2024-09-27T04:56:31Z</dcterms:modified>
</cp:coreProperties>
</file>