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582300-D811-482A-BD5B-72AC26C48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4BFBC-C4C1-4080-9DA9-CF523EC38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51C90E-754C-4FAA-BBEB-5AECE1D44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765895-936E-4F94-8721-75FE27060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ABA24-4542-4B6A-BD2F-EDDE7D303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C479B2-0DCE-45B1-B674-2C2533A67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44330D-9D00-4129-9227-334EB634F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D5C85B-9EC4-4A76-BB4F-3F6EB2C79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8D5FE-35AF-4115-8D19-6ED02471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F8799-2CE0-4306-B7C0-76E72E4A3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E480A1-35E0-416A-AE81-A95C902E3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002121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宝宝安全培训预防食品中毒及食品滥用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食品中毒与食品滥用概述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日常生活中食品安全隐患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儿童常见食物中毒类型及应对方法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儿童食品滥用现象剖析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家长如何引导孩子养成良好饮食习惯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学校和社会在保障儿童食品安全中作用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食品中毒与食品滥用概述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2325" r="22325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食品中毒定义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指因摄入被生物性、化学性有毒有害物质污染或含有有毒有害物质的食品而出现的急性、亚急性疾病。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食品滥用定义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指不恰当地使用食品或食品添加剂，如超量、超范围使用，或违反规定使用。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食品中毒和食品滥用均可对宝宝的健康造成严重危害，甚至危及生命。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定义与危害程度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细菌、病毒、寄生虫等微生物污染食品，如沙门氏菌、金黄色葡萄球菌等。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生物性原因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00" r="9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化学性原因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125" r="7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农药残留、重金属超标、食品添加剂不当使用等。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通过摄入被污染的食品或水，接触污染的物品或环境，以及人与人之间的传播。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发病原因及途径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保持食品清洁，避免污染。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266" b="1326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生熟食品分开存放和处理。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" r="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708" r="11708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彻底煮熟食品，特别是肉类和蛋类。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2917" b="12917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妥善保存食品，避免过期变质。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注意个人卫生，勤洗手。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19868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10" name="AutoShape 10"/>
          <p:cNvSpPr/>
          <p:nvPr/>
        </p:nvSpPr>
        <p:spPr>
          <a:xfrm rot="2700000">
            <a:off x="9106425" y="2908122"/>
            <a:ext cx="695864" cy="69586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12" name="Connector 12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>
            <a:off x="6148388" y="2249488"/>
            <a:ext cx="2614612" cy="0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5437188" y="1185863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11638" y="2351088"/>
            <a:ext cx="1255712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2578100" y="3321050"/>
            <a:ext cx="1254125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12813" y="4514850"/>
            <a:ext cx="1254125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617039" y="2645728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预防食品中毒和食品滥用是保障宝宝健康的重要措施。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2830882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通过培训和教育，提高家长和宝宝的食品安全意识和技能，降低食品安全风险。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68842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建立健全的食品安全监管体系，确保食品质量和安全。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5819234" y="1157288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4563428" y="233172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968229" y="3292793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295356" y="4486275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21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9295617" y="3063151"/>
            <a:ext cx="302098" cy="447705"/>
            <a:chOff x="9295617" y="3063151"/>
            <a:chExt cx="302098" cy="447705"/>
          </a:xfrm>
        </p:grpSpPr>
        <p:sp>
          <p:nvSpPr>
            <p:cNvPr id="29" name="Freeform 29"/>
            <p:cNvSpPr/>
            <p:nvPr/>
          </p:nvSpPr>
          <p:spPr>
            <a:xfrm>
              <a:off x="9295617" y="3063151"/>
              <a:ext cx="302098" cy="331451"/>
            </a:xfrm>
            <a:custGeom>
              <a:rect l="l" t="t" r="r" b="b"/>
              <a:pathLst>
                <a:path w="149" h="163">
                  <a:moveTo>
                    <a:pt x="108" y="163"/>
                  </a:moveTo>
                  <a:cubicBezTo>
                    <a:pt x="35" y="163"/>
                    <a:pt x="35" y="163"/>
                    <a:pt x="35" y="163"/>
                  </a:cubicBezTo>
                  <a:cubicBezTo>
                    <a:pt x="35" y="158"/>
                    <a:pt x="35" y="158"/>
                    <a:pt x="35" y="158"/>
                  </a:cubicBezTo>
                  <a:cubicBezTo>
                    <a:pt x="34" y="153"/>
                    <a:pt x="32" y="144"/>
                    <a:pt x="30" y="142"/>
                  </a:cubicBezTo>
                  <a:cubicBezTo>
                    <a:pt x="28" y="137"/>
                    <a:pt x="24" y="132"/>
                    <a:pt x="21" y="127"/>
                  </a:cubicBezTo>
                  <a:cubicBezTo>
                    <a:pt x="11" y="112"/>
                    <a:pt x="0" y="95"/>
                    <a:pt x="0" y="74"/>
                  </a:cubicBezTo>
                  <a:cubicBezTo>
                    <a:pt x="0" y="33"/>
                    <a:pt x="33" y="0"/>
                    <a:pt x="74" y="0"/>
                  </a:cubicBezTo>
                  <a:cubicBezTo>
                    <a:pt x="115" y="0"/>
                    <a:pt x="149" y="33"/>
                    <a:pt x="149" y="74"/>
                  </a:cubicBezTo>
                  <a:cubicBezTo>
                    <a:pt x="149" y="95"/>
                    <a:pt x="138" y="112"/>
                    <a:pt x="127" y="127"/>
                  </a:cubicBezTo>
                  <a:cubicBezTo>
                    <a:pt x="124" y="132"/>
                    <a:pt x="121" y="137"/>
                    <a:pt x="118" y="142"/>
                  </a:cubicBezTo>
                  <a:cubicBezTo>
                    <a:pt x="117" y="144"/>
                    <a:pt x="115" y="153"/>
                    <a:pt x="114" y="158"/>
                  </a:cubicBezTo>
                  <a:cubicBezTo>
                    <a:pt x="113" y="163"/>
                    <a:pt x="113" y="163"/>
                    <a:pt x="113" y="163"/>
                  </a:cubicBezTo>
                  <a:lnTo>
                    <a:pt x="108" y="163"/>
                  </a:lnTo>
                  <a:close/>
                  <a:moveTo>
                    <a:pt x="46" y="151"/>
                  </a:moveTo>
                  <a:cubicBezTo>
                    <a:pt x="103" y="151"/>
                    <a:pt x="103" y="151"/>
                    <a:pt x="103" y="151"/>
                  </a:cubicBezTo>
                  <a:cubicBezTo>
                    <a:pt x="104" y="146"/>
                    <a:pt x="105" y="139"/>
                    <a:pt x="108" y="136"/>
                  </a:cubicBezTo>
                  <a:cubicBezTo>
                    <a:pt x="111" y="130"/>
                    <a:pt x="114" y="125"/>
                    <a:pt x="117" y="120"/>
                  </a:cubicBezTo>
                  <a:cubicBezTo>
                    <a:pt x="127" y="106"/>
                    <a:pt x="136" y="92"/>
                    <a:pt x="136" y="74"/>
                  </a:cubicBezTo>
                  <a:cubicBezTo>
                    <a:pt x="136" y="40"/>
                    <a:pt x="109" y="12"/>
                    <a:pt x="74" y="12"/>
                  </a:cubicBezTo>
                  <a:cubicBezTo>
                    <a:pt x="40" y="12"/>
                    <a:pt x="12" y="40"/>
                    <a:pt x="12" y="74"/>
                  </a:cubicBezTo>
                  <a:cubicBezTo>
                    <a:pt x="12" y="92"/>
                    <a:pt x="21" y="106"/>
                    <a:pt x="31" y="120"/>
                  </a:cubicBezTo>
                  <a:cubicBezTo>
                    <a:pt x="35" y="125"/>
                    <a:pt x="38" y="130"/>
                    <a:pt x="41" y="136"/>
                  </a:cubicBezTo>
                  <a:cubicBezTo>
                    <a:pt x="43" y="139"/>
                    <a:pt x="45" y="146"/>
                    <a:pt x="46" y="151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9369028" y="3411797"/>
              <a:ext cx="150470" cy="99059"/>
            </a:xfrm>
            <a:custGeom>
              <a:rect l="l" t="t" r="r" b="b"/>
              <a:pathLst>
                <a:path w="74" h="49">
                  <a:moveTo>
                    <a:pt x="0" y="0"/>
                  </a:moveTo>
                  <a:cubicBezTo>
                    <a:pt x="0" y="20"/>
                    <a:pt x="0" y="20"/>
                    <a:pt x="0" y="20"/>
                  </a:cubicBezTo>
                  <a:cubicBezTo>
                    <a:pt x="0" y="36"/>
                    <a:pt x="17" y="49"/>
                    <a:pt x="37" y="49"/>
                  </a:cubicBezTo>
                  <a:cubicBezTo>
                    <a:pt x="41" y="49"/>
                    <a:pt x="41" y="49"/>
                    <a:pt x="41" y="49"/>
                  </a:cubicBezTo>
                  <a:cubicBezTo>
                    <a:pt x="61" y="49"/>
                    <a:pt x="74" y="36"/>
                    <a:pt x="74" y="20"/>
                  </a:cubicBezTo>
                  <a:cubicBezTo>
                    <a:pt x="74" y="0"/>
                    <a:pt x="74" y="0"/>
                    <a:pt x="74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360459" y="3203836"/>
              <a:ext cx="172471" cy="138196"/>
            </a:xfrm>
            <a:custGeom>
              <a:rect l="l" t="t" r="r" b="b"/>
              <a:pathLst>
                <a:path w="85" h="68">
                  <a:moveTo>
                    <a:pt x="83" y="9"/>
                  </a:moveTo>
                  <a:cubicBezTo>
                    <a:pt x="71" y="25"/>
                    <a:pt x="64" y="44"/>
                    <a:pt x="62" y="66"/>
                  </a:cubicBezTo>
                  <a:cubicBezTo>
                    <a:pt x="62" y="68"/>
                    <a:pt x="62" y="68"/>
                    <a:pt x="62" y="68"/>
                  </a:cubicBezTo>
                  <a:cubicBezTo>
                    <a:pt x="52" y="68"/>
                    <a:pt x="52" y="68"/>
                    <a:pt x="52" y="68"/>
                  </a:cubicBezTo>
                  <a:cubicBezTo>
                    <a:pt x="53" y="66"/>
                    <a:pt x="53" y="66"/>
                    <a:pt x="53" y="66"/>
                  </a:cubicBezTo>
                  <a:cubicBezTo>
                    <a:pt x="55" y="48"/>
                    <a:pt x="59" y="32"/>
                    <a:pt x="67" y="17"/>
                  </a:cubicBezTo>
                  <a:cubicBezTo>
                    <a:pt x="67" y="17"/>
                    <a:pt x="67" y="17"/>
                    <a:pt x="67" y="17"/>
                  </a:cubicBezTo>
                  <a:cubicBezTo>
                    <a:pt x="66" y="17"/>
                    <a:pt x="66" y="17"/>
                    <a:pt x="66" y="17"/>
                  </a:cubicBezTo>
                  <a:cubicBezTo>
                    <a:pt x="63" y="17"/>
                    <a:pt x="59" y="16"/>
                    <a:pt x="55" y="13"/>
                  </a:cubicBezTo>
                  <a:cubicBezTo>
                    <a:pt x="52" y="16"/>
                    <a:pt x="48" y="17"/>
                    <a:pt x="44" y="17"/>
                  </a:cubicBezTo>
                  <a:cubicBezTo>
                    <a:pt x="39" y="17"/>
                    <a:pt x="34" y="16"/>
                    <a:pt x="30" y="12"/>
                  </a:cubicBezTo>
                  <a:cubicBezTo>
                    <a:pt x="26" y="15"/>
                    <a:pt x="21" y="17"/>
                    <a:pt x="17" y="16"/>
                  </a:cubicBezTo>
                  <a:cubicBezTo>
                    <a:pt x="28" y="38"/>
                    <a:pt x="30" y="59"/>
                    <a:pt x="30" y="66"/>
                  </a:cubicBezTo>
                  <a:cubicBezTo>
                    <a:pt x="31" y="68"/>
                    <a:pt x="31" y="68"/>
                    <a:pt x="31" y="68"/>
                  </a:cubicBezTo>
                  <a:cubicBezTo>
                    <a:pt x="21" y="68"/>
                    <a:pt x="21" y="68"/>
                    <a:pt x="21" y="68"/>
                  </a:cubicBezTo>
                  <a:cubicBezTo>
                    <a:pt x="21" y="66"/>
                    <a:pt x="21" y="66"/>
                    <a:pt x="21" y="66"/>
                  </a:cubicBezTo>
                  <a:cubicBezTo>
                    <a:pt x="21" y="58"/>
                    <a:pt x="17" y="31"/>
                    <a:pt x="2" y="9"/>
                  </a:cubicBezTo>
                  <a:cubicBezTo>
                    <a:pt x="2" y="9"/>
                    <a:pt x="2" y="9"/>
                    <a:pt x="2" y="9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8"/>
                    <a:pt x="1" y="8"/>
                    <a:pt x="1" y="8"/>
                  </a:cubicBezTo>
                  <a:cubicBezTo>
                    <a:pt x="1" y="7"/>
                    <a:pt x="1" y="7"/>
                    <a:pt x="1" y="7"/>
                  </a:cubicBezTo>
                  <a:cubicBezTo>
                    <a:pt x="0" y="5"/>
                    <a:pt x="0" y="3"/>
                    <a:pt x="2" y="1"/>
                  </a:cubicBezTo>
                  <a:cubicBezTo>
                    <a:pt x="5" y="0"/>
                    <a:pt x="7" y="1"/>
                    <a:pt x="9" y="3"/>
                  </a:cubicBezTo>
                  <a:cubicBezTo>
                    <a:pt x="9" y="3"/>
                    <a:pt x="9" y="3"/>
                    <a:pt x="9" y="3"/>
                  </a:cubicBezTo>
                  <a:cubicBezTo>
                    <a:pt x="11" y="5"/>
                    <a:pt x="14" y="7"/>
                    <a:pt x="16" y="7"/>
                  </a:cubicBezTo>
                  <a:cubicBezTo>
                    <a:pt x="20" y="7"/>
                    <a:pt x="23" y="6"/>
                    <a:pt x="27" y="2"/>
                  </a:cubicBezTo>
                  <a:cubicBezTo>
                    <a:pt x="28" y="1"/>
                    <a:pt x="29" y="1"/>
                    <a:pt x="31" y="1"/>
                  </a:cubicBezTo>
                  <a:cubicBezTo>
                    <a:pt x="32" y="1"/>
                    <a:pt x="33" y="2"/>
                    <a:pt x="34" y="3"/>
                  </a:cubicBezTo>
                  <a:cubicBezTo>
                    <a:pt x="37" y="6"/>
                    <a:pt x="40" y="8"/>
                    <a:pt x="43" y="8"/>
                  </a:cubicBezTo>
                  <a:cubicBezTo>
                    <a:pt x="47" y="8"/>
                    <a:pt x="50" y="5"/>
                    <a:pt x="52" y="3"/>
                  </a:cubicBezTo>
                  <a:cubicBezTo>
                    <a:pt x="53" y="2"/>
                    <a:pt x="54" y="1"/>
                    <a:pt x="55" y="1"/>
                  </a:cubicBezTo>
                  <a:cubicBezTo>
                    <a:pt x="57" y="1"/>
                    <a:pt x="58" y="2"/>
                    <a:pt x="59" y="3"/>
                  </a:cubicBezTo>
                  <a:cubicBezTo>
                    <a:pt x="61" y="6"/>
                    <a:pt x="63" y="8"/>
                    <a:pt x="66" y="8"/>
                  </a:cubicBezTo>
                  <a:cubicBezTo>
                    <a:pt x="66" y="8"/>
                    <a:pt x="66" y="8"/>
                    <a:pt x="66" y="8"/>
                  </a:cubicBezTo>
                  <a:cubicBezTo>
                    <a:pt x="70" y="8"/>
                    <a:pt x="73" y="6"/>
                    <a:pt x="76" y="3"/>
                  </a:cubicBezTo>
                  <a:cubicBezTo>
                    <a:pt x="78" y="1"/>
                    <a:pt x="81" y="1"/>
                    <a:pt x="82" y="2"/>
                  </a:cubicBezTo>
                  <a:cubicBezTo>
                    <a:pt x="84" y="4"/>
                    <a:pt x="85" y="7"/>
                    <a:pt x="83" y="9"/>
                  </a:cubicBez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7651236" y="3928628"/>
            <a:ext cx="344403" cy="328462"/>
            <a:chOff x="7651236" y="3928628"/>
            <a:chExt cx="344403" cy="328462"/>
          </a:xfrm>
        </p:grpSpPr>
        <p:sp>
          <p:nvSpPr>
            <p:cNvPr id="33" name="AutoShape 33"/>
            <p:cNvSpPr/>
            <p:nvPr/>
          </p:nvSpPr>
          <p:spPr>
            <a:xfrm>
              <a:off x="7745966" y="3928628"/>
              <a:ext cx="154998" cy="155673"/>
            </a:xfrm>
            <a:prstGeom prst="ellipse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7651236" y="4108554"/>
              <a:ext cx="344403" cy="14853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Freeform 35"/>
          <p:cNvSpPr/>
          <p:nvPr/>
        </p:nvSpPr>
        <p:spPr>
          <a:xfrm>
            <a:off x="6062881" y="4755632"/>
            <a:ext cx="214971" cy="357102"/>
          </a:xfrm>
          <a:custGeom>
            <a:rect l="l" t="t" r="r" b="b"/>
            <a:pathLst>
              <a:path w="130" h="221">
                <a:moveTo>
                  <a:pt x="73" y="98"/>
                </a:moveTo>
                <a:cubicBezTo>
                  <a:pt x="95" y="103"/>
                  <a:pt x="110" y="109"/>
                  <a:pt x="118" y="116"/>
                </a:cubicBezTo>
                <a:cubicBezTo>
                  <a:pt x="126" y="124"/>
                  <a:pt x="130" y="135"/>
                  <a:pt x="130" y="149"/>
                </a:cubicBezTo>
                <a:cubicBezTo>
                  <a:pt x="130" y="163"/>
                  <a:pt x="125" y="175"/>
                  <a:pt x="115" y="186"/>
                </a:cubicBezTo>
                <a:cubicBezTo>
                  <a:pt x="105" y="196"/>
                  <a:pt x="91" y="202"/>
                  <a:pt x="73" y="203"/>
                </a:cubicBezTo>
                <a:cubicBezTo>
                  <a:pt x="73" y="222"/>
                  <a:pt x="73" y="222"/>
                  <a:pt x="73" y="222"/>
                </a:cubicBezTo>
                <a:cubicBezTo>
                  <a:pt x="58" y="222"/>
                  <a:pt x="58" y="222"/>
                  <a:pt x="58" y="222"/>
                </a:cubicBezTo>
                <a:cubicBezTo>
                  <a:pt x="58" y="203"/>
                  <a:pt x="58" y="203"/>
                  <a:pt x="58" y="203"/>
                </a:cubicBezTo>
                <a:cubicBezTo>
                  <a:pt x="22" y="200"/>
                  <a:pt x="2" y="182"/>
                  <a:pt x="0" y="150"/>
                </a:cubicBezTo>
                <a:cubicBezTo>
                  <a:pt x="26" y="150"/>
                  <a:pt x="26" y="150"/>
                  <a:pt x="26" y="150"/>
                </a:cubicBezTo>
                <a:cubicBezTo>
                  <a:pt x="28" y="170"/>
                  <a:pt x="39" y="182"/>
                  <a:pt x="58" y="185"/>
                </a:cubicBezTo>
                <a:cubicBezTo>
                  <a:pt x="58" y="117"/>
                  <a:pt x="58" y="117"/>
                  <a:pt x="58" y="117"/>
                </a:cubicBezTo>
                <a:cubicBezTo>
                  <a:pt x="22" y="110"/>
                  <a:pt x="4" y="94"/>
                  <a:pt x="4" y="69"/>
                </a:cubicBezTo>
                <a:cubicBezTo>
                  <a:pt x="4" y="54"/>
                  <a:pt x="9" y="43"/>
                  <a:pt x="19" y="34"/>
                </a:cubicBezTo>
                <a:cubicBezTo>
                  <a:pt x="28" y="25"/>
                  <a:pt x="42" y="20"/>
                  <a:pt x="58" y="19"/>
                </a:cubicBezTo>
                <a:cubicBezTo>
                  <a:pt x="58" y="0"/>
                  <a:pt x="58" y="0"/>
                  <a:pt x="58" y="0"/>
                </a:cubicBezTo>
                <a:cubicBezTo>
                  <a:pt x="73" y="0"/>
                  <a:pt x="73" y="0"/>
                  <a:pt x="73" y="0"/>
                </a:cubicBezTo>
                <a:cubicBezTo>
                  <a:pt x="73" y="19"/>
                  <a:pt x="73" y="19"/>
                  <a:pt x="73" y="19"/>
                </a:cubicBezTo>
                <a:cubicBezTo>
                  <a:pt x="105" y="21"/>
                  <a:pt x="122" y="35"/>
                  <a:pt x="125" y="63"/>
                </a:cubicBezTo>
                <a:cubicBezTo>
                  <a:pt x="99" y="63"/>
                  <a:pt x="99" y="63"/>
                  <a:pt x="99" y="63"/>
                </a:cubicBezTo>
                <a:cubicBezTo>
                  <a:pt x="98" y="48"/>
                  <a:pt x="89" y="39"/>
                  <a:pt x="73" y="37"/>
                </a:cubicBezTo>
                <a:lnTo>
                  <a:pt x="73" y="98"/>
                </a:lnTo>
                <a:close/>
                <a:moveTo>
                  <a:pt x="58" y="96"/>
                </a:moveTo>
                <a:cubicBezTo>
                  <a:pt x="58" y="37"/>
                  <a:pt x="58" y="37"/>
                  <a:pt x="58" y="37"/>
                </a:cubicBezTo>
                <a:cubicBezTo>
                  <a:pt x="39" y="40"/>
                  <a:pt x="30" y="50"/>
                  <a:pt x="30" y="67"/>
                </a:cubicBezTo>
                <a:cubicBezTo>
                  <a:pt x="30" y="76"/>
                  <a:pt x="33" y="82"/>
                  <a:pt x="38" y="86"/>
                </a:cubicBezTo>
                <a:cubicBezTo>
                  <a:pt x="43" y="91"/>
                  <a:pt x="50" y="94"/>
                  <a:pt x="58" y="96"/>
                </a:cubicBezTo>
                <a:close/>
                <a:moveTo>
                  <a:pt x="73" y="185"/>
                </a:moveTo>
                <a:cubicBezTo>
                  <a:pt x="93" y="182"/>
                  <a:pt x="104" y="171"/>
                  <a:pt x="104" y="150"/>
                </a:cubicBezTo>
                <a:cubicBezTo>
                  <a:pt x="104" y="142"/>
                  <a:pt x="102" y="135"/>
                  <a:pt x="97" y="131"/>
                </a:cubicBezTo>
                <a:cubicBezTo>
                  <a:pt x="93" y="126"/>
                  <a:pt x="85" y="122"/>
                  <a:pt x="73" y="120"/>
                </a:cubicBezTo>
                <a:lnTo>
                  <a:pt x="73" y="185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263213" y="5550384"/>
            <a:ext cx="379450" cy="380033"/>
          </a:xfrm>
          <a:custGeom>
            <a:rect l="l" t="t" r="r" b="b"/>
            <a:pathLst>
              <a:path w="311" h="312">
                <a:moveTo>
                  <a:pt x="281" y="130"/>
                </a:moveTo>
                <a:cubicBezTo>
                  <a:pt x="311" y="116"/>
                  <a:pt x="311" y="116"/>
                  <a:pt x="311" y="116"/>
                </a:cubicBezTo>
                <a:cubicBezTo>
                  <a:pt x="294" y="75"/>
                  <a:pt x="294" y="75"/>
                  <a:pt x="294" y="75"/>
                </a:cubicBezTo>
                <a:cubicBezTo>
                  <a:pt x="263" y="86"/>
                  <a:pt x="263" y="86"/>
                  <a:pt x="263" y="86"/>
                </a:cubicBezTo>
                <a:cubicBezTo>
                  <a:pt x="253" y="71"/>
                  <a:pt x="240" y="58"/>
                  <a:pt x="226" y="48"/>
                </a:cubicBezTo>
                <a:cubicBezTo>
                  <a:pt x="237" y="17"/>
                  <a:pt x="237" y="17"/>
                  <a:pt x="237" y="17"/>
                </a:cubicBezTo>
                <a:cubicBezTo>
                  <a:pt x="197" y="0"/>
                  <a:pt x="197" y="0"/>
                  <a:pt x="197" y="0"/>
                </a:cubicBezTo>
                <a:cubicBezTo>
                  <a:pt x="183" y="30"/>
                  <a:pt x="183" y="30"/>
                  <a:pt x="183" y="30"/>
                </a:cubicBezTo>
                <a:cubicBezTo>
                  <a:pt x="165" y="27"/>
                  <a:pt x="147" y="26"/>
                  <a:pt x="129" y="30"/>
                </a:cubicBezTo>
                <a:cubicBezTo>
                  <a:pt x="115" y="0"/>
                  <a:pt x="115" y="0"/>
                  <a:pt x="115" y="0"/>
                </a:cubicBezTo>
                <a:cubicBezTo>
                  <a:pt x="75" y="17"/>
                  <a:pt x="75" y="17"/>
                  <a:pt x="75" y="17"/>
                </a:cubicBezTo>
                <a:cubicBezTo>
                  <a:pt x="86" y="48"/>
                  <a:pt x="86" y="48"/>
                  <a:pt x="86" y="48"/>
                </a:cubicBezTo>
                <a:cubicBezTo>
                  <a:pt x="70" y="58"/>
                  <a:pt x="58" y="71"/>
                  <a:pt x="48" y="85"/>
                </a:cubicBezTo>
                <a:cubicBezTo>
                  <a:pt x="17" y="74"/>
                  <a:pt x="17" y="74"/>
                  <a:pt x="17" y="74"/>
                </a:cubicBezTo>
                <a:cubicBezTo>
                  <a:pt x="0" y="114"/>
                  <a:pt x="0" y="114"/>
                  <a:pt x="0" y="114"/>
                </a:cubicBezTo>
                <a:cubicBezTo>
                  <a:pt x="30" y="129"/>
                  <a:pt x="30" y="129"/>
                  <a:pt x="30" y="129"/>
                </a:cubicBezTo>
                <a:cubicBezTo>
                  <a:pt x="26" y="146"/>
                  <a:pt x="26" y="164"/>
                  <a:pt x="30" y="182"/>
                </a:cubicBezTo>
                <a:cubicBezTo>
                  <a:pt x="0" y="196"/>
                  <a:pt x="0" y="196"/>
                  <a:pt x="0" y="196"/>
                </a:cubicBezTo>
                <a:cubicBezTo>
                  <a:pt x="16" y="236"/>
                  <a:pt x="16" y="236"/>
                  <a:pt x="16" y="236"/>
                </a:cubicBezTo>
                <a:cubicBezTo>
                  <a:pt x="47" y="225"/>
                  <a:pt x="47" y="225"/>
                  <a:pt x="47" y="225"/>
                </a:cubicBezTo>
                <a:cubicBezTo>
                  <a:pt x="57" y="241"/>
                  <a:pt x="70" y="253"/>
                  <a:pt x="85" y="263"/>
                </a:cubicBezTo>
                <a:cubicBezTo>
                  <a:pt x="73" y="294"/>
                  <a:pt x="73" y="294"/>
                  <a:pt x="73" y="294"/>
                </a:cubicBezTo>
                <a:cubicBezTo>
                  <a:pt x="114" y="311"/>
                  <a:pt x="114" y="311"/>
                  <a:pt x="114" y="311"/>
                </a:cubicBezTo>
                <a:cubicBezTo>
                  <a:pt x="128" y="281"/>
                  <a:pt x="128" y="281"/>
                  <a:pt x="128" y="281"/>
                </a:cubicBezTo>
                <a:cubicBezTo>
                  <a:pt x="145" y="285"/>
                  <a:pt x="163" y="285"/>
                  <a:pt x="181" y="282"/>
                </a:cubicBezTo>
                <a:cubicBezTo>
                  <a:pt x="195" y="312"/>
                  <a:pt x="195" y="312"/>
                  <a:pt x="195" y="312"/>
                </a:cubicBezTo>
                <a:cubicBezTo>
                  <a:pt x="236" y="295"/>
                  <a:pt x="236" y="295"/>
                  <a:pt x="236" y="295"/>
                </a:cubicBezTo>
                <a:cubicBezTo>
                  <a:pt x="225" y="264"/>
                  <a:pt x="225" y="264"/>
                  <a:pt x="225" y="264"/>
                </a:cubicBezTo>
                <a:cubicBezTo>
                  <a:pt x="240" y="254"/>
                  <a:pt x="253" y="241"/>
                  <a:pt x="263" y="226"/>
                </a:cubicBezTo>
                <a:cubicBezTo>
                  <a:pt x="294" y="238"/>
                  <a:pt x="294" y="238"/>
                  <a:pt x="294" y="238"/>
                </a:cubicBezTo>
                <a:cubicBezTo>
                  <a:pt x="311" y="197"/>
                  <a:pt x="311" y="197"/>
                  <a:pt x="311" y="197"/>
                </a:cubicBezTo>
                <a:cubicBezTo>
                  <a:pt x="281" y="183"/>
                  <a:pt x="281" y="183"/>
                  <a:pt x="281" y="183"/>
                </a:cubicBezTo>
                <a:cubicBezTo>
                  <a:pt x="285" y="166"/>
                  <a:pt x="285" y="148"/>
                  <a:pt x="281" y="130"/>
                </a:cubicBezTo>
                <a:close/>
                <a:moveTo>
                  <a:pt x="155" y="254"/>
                </a:moveTo>
                <a:cubicBezTo>
                  <a:pt x="101" y="254"/>
                  <a:pt x="57" y="210"/>
                  <a:pt x="57" y="156"/>
                </a:cubicBezTo>
                <a:cubicBezTo>
                  <a:pt x="57" y="101"/>
                  <a:pt x="101" y="57"/>
                  <a:pt x="155" y="57"/>
                </a:cubicBezTo>
                <a:cubicBezTo>
                  <a:pt x="210" y="57"/>
                  <a:pt x="254" y="101"/>
                  <a:pt x="254" y="156"/>
                </a:cubicBezTo>
                <a:cubicBezTo>
                  <a:pt x="254" y="210"/>
                  <a:pt x="210" y="254"/>
                  <a:pt x="155" y="254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日常生活中食品安全隐患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78" b="1667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5372" b="537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532" b="105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家庭烹饪过程中食品安全问题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食材清洗不彻底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在烹饪前，应对食材进行充分清洗，去除表面的污垢和农药残留。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生熟食品交叉污染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在处理生食和熟食时，应使用不同的砧板和刀具，避免交叉污染。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烹饪温度和时间不足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确保食物煮熟煮透，以杀死可能存在的细菌和寄生虫。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667" r="7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在选择餐厅时，应注意其卫生状况和食品处理流程。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选择卫生条件良好的餐厅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街边摊贩的食品可能存在卫生问题，应尽量避免食用。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避免食用街边摊贩食品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在餐厅用餐时，应注意食物的保存条件，避免食用变质或受污染的食品。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注意食物保存条件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外出就餐时食品安全注意事项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333" r="14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避免过量食用零食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过量食用零食可能导致肥胖、营养不良等问题，应适量食用。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选择正规厂家生产的零食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购买零食时，应选择正规厂家生产的产品，避免购买三无产品。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注意零食的保质期和存储条件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在购买和存储零食时，应注意其保质期和存储条件，避免食用过期或变质的食品。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零食选择及存储方法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儿童常见食物中毒类型及应对方法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沙门氏菌中毒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由食用被沙门氏菌污染的食品引起，如生肉、禽类、蛋类等。症状包括发热、恶心、呕吐、腹泻等。预防措施包括将食品彻底煮熟、避免生食和注意食品保存卫生。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金黄色葡萄球菌中毒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由食用被金黄色葡萄球菌污染的食品引起，如乳制品、肉类、糕点等。症状包括恶心、呕吐、腹泻等。预防措施包括避免食品长时间放置、注意个人卫生和食品保存卫生。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细菌性食物中毒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https://d.book118.com/586002121004010044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2024-09-12T04:25:17.493</cp:lastPrinted>
  <dcterms:created xsi:type="dcterms:W3CDTF">2024-09-11T20:25:17Z</dcterms:created>
  <dcterms:modified xsi:type="dcterms:W3CDTF">2024-09-11T20:25:19Z</dcterms:modified>
</cp:coreProperties>
</file>