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C5E5B-E3CA-4E65-86C9-B23C9C6B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AF6F5-B949-437C-A9CA-DCB94147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8D27D-1264-4B8F-8262-8A75AB13B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61435-11B9-44BC-B118-79190E82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AC307-5014-4D51-88F0-887759EDB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DC129E-5FAB-4C8F-B889-783DF8C13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BE13BD-6AB9-4A14-9BA6-160F338A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AC24E-6904-4AB5-9BBB-91E813B1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72815-B0B7-4D08-801C-98329E8C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29E3-DC65-4871-BCA5-FEFC4583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CEFF0-E4EC-4A74-8481-331C3A3F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4002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铁路建设项目量安全实行“十严禁红线管理”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铁路建设项目安全现状分析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“十严禁红线管理”具体内容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实施“十严禁红线管理”的保障措施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“十严禁红线管理”实施效果评估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保障铁路建设安全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铁路建设是国家基础设施建设的重要组成部分，关系到国家经济发展和民生福祉。实施“十严禁红线管理”旨在确保铁路建设项目的安全和质量，防止事故发生。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随着铁路建设规模的不断扩大和技术要求的提高，铁路建设面临的安全风险也日益增加。制定并执行“十严禁红线管理”有助于应对行业挑战，提升铁路建设安全管理水平。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严禁使用不合格材料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铁路建设所使用的材料必须符合相关标准和要求，严禁使用不合格材料，以确保工程质量和安全。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严禁违反安全规定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在铁路建设项目中，必须严格遵守国家和行业相关安全规定，确保各项安全措施得到有效执行。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严禁违章作业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在铁路建设过程中，必须按照施工规范和操作流程进行作业，严禁违章作业，以防止事故发生。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严禁忽视环境保护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铁路建设应注重环境保护，减少对生态环境的破坏和污染。在项目实施过程中，必须严格遵守环保法规和要求。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严禁超能力生产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铁路建设项目应根据设计能力和施工条件合理安排施工进度，严禁超能力生产，以确保施工安全和工程质量。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“十严禁红线管理”概述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铁路建设项目安全现状分析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铁路建设项目具有投资大、周期长、技术复杂、涉及面广等特点。这些特点使得铁路建设项目在安全管理方面面临较大的挑战。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铁路建设项目在施工过程中存在多种风险，如施工安全风险、设备故障风险、自然灾害风险等。这些风险不仅可能导致人员伤亡和财产损失，还可能影响铁路建设项目的顺利进行。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铁路建设项目风险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铁路建设项目特点及风险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现有安全管理体系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目前，铁路建设项目安全管理体系主要包括安全管理制度、安全管理机构、安全管理人员和安全管理措施等方面。这些管理体系在一定程度上保障了铁路建设项目的安全。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现有安全管理体系问题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现有安全管理体系仍存在一些问题，如安全管理制度不完善、安全管理机构设置不合理、安全管理人员素质参差不齐、安全管理措施不到位等。这些问题可能导致铁路建设项目在安全管理方面存在漏洞，增加事故发生的概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现有安全管理体系及问题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“十严禁红线管理”具体内容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严格遵守国家和行业相关安全规章制度，确保铁路建设项目的安全进行。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建立健全项目内部安全管理制度，明确各级管理人员和操作人员的安全职责。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加强安全教育和培训，提高全员安全意识，确保各项安全规章制度得到有效执行。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严禁违反安全规章制度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严禁使用不合格材料设备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采购和使用符合国家和行业标准的优质材料和设备，确保铁路建设项目的质量和安全。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严格材料和设备的验收程序，防止不合格材料和设备进入施工现场。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对于不合格的材料和设备，必须及时更换或处理，确保不会对项目质量和安全造成不良影响。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加强现场安全管理，确保各项安全措施得到有效执行。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对于发现的违章指挥和违章作业行为，必须及时制止并严肃处理。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506" r="1250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严格遵守铁路建设项目的施工规范和作业程序，杜绝违章指挥和违章作业行为。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严禁违章指挥、违章作业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根据铁路建设项目的实际情况，合理安排施工计划和人员配备，避免超能力、超强度、超定员组织生产。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加强施工过程中的监控和调度，确保各项生产活动在安全可控的范围内进行。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对于发现的超能力、超强度、超定员组织生产行为，必须及时调整并采取措施消除安全隐患。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严禁超能力、超强度、超定员组织生产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https://d.book118.com/586004002021010050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2024-09-15T05:47:28.233</cp:lastPrinted>
  <dcterms:created xsi:type="dcterms:W3CDTF">2024-09-14T21:47:28Z</dcterms:created>
  <dcterms:modified xsi:type="dcterms:W3CDTF">2024-09-14T21:47:30Z</dcterms:modified>
</cp:coreProperties>
</file>