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68C5D5-32B6-4816-BB18-C752F3D121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E44C3C-9131-4236-87B3-24FDDE5844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421559-9F81-4927-8FEF-387BDF1CA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157195-563F-4378-AD40-CA63B9FC8C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C044B3-555A-47A8-AC0B-44485B7D58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B6DAFE-BCE2-435E-8871-2FAF437BD6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B53C03-E72A-4359-AAC1-FFF3C67511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B5AD68-FE1E-4AA8-84A4-39D02C7A36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5E9BFE-8309-4CF5-8748-B99ECD51F1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8A2A99-7D01-45A7-A1B3-EF63162F6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389B39-A780-44C7-9752-9E29B3484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005011022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关于车身钣金搭接配合间隙的设计参考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车身钣金搭接配合间隙概述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车身钣金搭接配合间隙的类型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车身钣金搭接配合间隙的测量与评估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车身钣金搭接配合间隙的设计优化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车身钣金搭接配合间隙的未来发展趋势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车身钣金搭接配合间隙概述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09" r="170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车身钣金搭接配合间隙是指在车身结构中，不同钣金件之间相互搭接的部位所形成的间隙。</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车身钣金搭接配合间隙的主要作用是吸收和缓冲车辆在行驶过程中产生的振动和冲击，保护车身结构完整性和安全性。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振动和噪音</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配合间隙过大或过小可能导致车辆在行驶过程中产生额外的振动和噪音，影响乘坐舒适性。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防腐性能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合理的配合间隙可以保证车身缝隙处不易积水，减少锈蚀风险，提高车身防腐性能。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结构强度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配合间隙的大小直接影响到车身结构的整体刚度和局部受力分布，对车辆安全性有重要影响。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配合间隙对车身性能的影响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000" r="14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耐久性原则</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保证配合间隙在长期使用过程中保持稳定，不易出现明显的变化或损坏。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功能性原则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根据不同部位和功能需求，合理设计配合间隙的大小，以满足车辆性能要求。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工艺性原则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考虑生产工艺的可行性和经济性，确保设计出的配合间隙能够在实际生产中实现。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配合间隙的设计原则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https://d.book118.com/586005011022010035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31</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2024-09-04T17:45:34.532</cp:lastPrinted>
  <dcterms:created xsi:type="dcterms:W3CDTF">2024-09-04T09:45:34Z</dcterms:created>
  <dcterms:modified xsi:type="dcterms:W3CDTF">2024-09-04T09:45:36Z</dcterms:modified>
</cp:coreProperties>
</file>