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C7D63-AC14-444A-BBE8-3784BFCBB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385EE-149E-4BB5-8E83-4E5DD9F17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C195B-7C66-4ACA-ABD6-EEB90D82B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6F088F-005E-49B7-849E-F4DD7F07C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1C53F5-52DD-4B75-A910-47A459F23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DBDB74-C660-4AF2-8254-40992EEAE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9CF04C-390C-4FA0-903E-C80B981AE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76F5F-AE51-4131-AECA-0A5F8FC6D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0E2789-E5F7-4764-8EB9-BB5CB0256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67BFE-E35C-453D-A275-B331144F8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9ACA2-AD60-4491-9367-9AA82DE48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005020240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儿童护理中心理社会发展和家庭支持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家庭对儿童心理社会发展的影响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儿童护理中心对心理社会发展的促进作用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家庭支持在儿童护理中心的应用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儿童护理中心与家庭的互动关系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促进儿童全面发展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儿童护理中心不仅关注儿童的身体健康，更重视其心理、社会和情感发展。通过提供全面的护理和支持，旨在培养儿童成为自信、独立和有爱心的个体。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应对社会挑战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随着社会变迁和家庭结构多样化，儿童面临着越来越多的心理压力和社会挑战。儿童护理中心通过专业干预和家庭支持，帮助儿童应对困难并增强适应能力。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儿童护理中心的重要性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提供安全环境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儿童护理中心为儿童提供一个安全、稳定和充满关爱的环境，有利于儿童身心的健康发展。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个性化关注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中心根据每个儿童的独特需求和背景制定个性化护理计划，确保每个儿童都能得到适当的关注和支持。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家庭合作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儿童护理中心与家庭紧密合作，共同为儿童的成长创造最佳条件。通过家长培训、家庭访问等方式，增强家庭的教育和护理能力。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专业团队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中心拥有专业的儿童护理团队，包括心理医生、社会工作者和教育专家等，为儿童提供全面的评估、诊断和治疗服务。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家庭对儿童心理社会发展的影响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57" b="27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家庭环境对儿童心理的影响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家庭氛围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温馨、和谐的家庭氛围有助于儿童形成积极、健康的心理状态，而冷漠、紧张的家庭氛围则可能导致儿童产生焦虑、抑郁等心理问题。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家庭经济条件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良好的经济条件可以为儿童提供更优质的生活和教育资源，有利于儿童的心理发展；而经济困难可能导致儿童面临更多的压力和挑战。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居住环境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安静、舒适的居住环境有助于儿童放松身心、安心学习；而嘈杂、拥挤的居住环境可能使儿童感到烦躁、不安。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281" r="2728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教育方式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民主、平等的教育方式有助于培养儿童的自主性、创造性和社交能力；而专制、溺爱或忽视的教育方式可能导致儿童产生自卑、依赖或攻击性行为等问题。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教育内容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丰富多彩的教育内容可以激发儿童的好奇心和求知欲，促进儿童认知、情感、意志等多方面的发展；而单一、枯燥的教育内容可能使儿童失去学习兴趣。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家长榜样作用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家长的言行举止对儿童具有潜移默化的影响。家长的积极示范可以帮助儿童树立正确的价值观和行为准则；而家长的消极行为则可能对儿童产生负面影响。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家庭教育对儿童心理的影响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亲子关系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良好的亲子关系可以为儿童提供安全感、信任感和归属感，有助于儿童形成健康的人格和积极的情感；而不良的亲子关系可能导致儿童产生孤独、无助等心理问题。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夫妻关系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夫妻间的和谐关系可以为儿童营造一个稳定的家庭环境，有利于儿童的心理健康发展；而夫妻间的冲突和矛盾可能对儿童产生不良影响，如焦虑、恐惧等。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家庭成员关系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家庭成员间的团结和互助可以为儿童提供社会支持和情感支持，有助于培养儿童的社交能力和合作精神；而家庭成员间的疏远和冷漠可能使儿童感到孤独和无助。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家庭关系对儿童心理的影响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儿童护理中心对心理社会发展的促进作用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2250" r="22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适应儿童发展的环境设计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儿童护理中心的环境设计通常考虑到儿童的年龄和发展阶段，提供适合他们的玩具、游戏和学习材料。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照顾者的关爱和支持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儿童护理中心为孩子们提供一个充满关爱和支持的环境，使他们感到安全和被接纳。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稳定的日常安排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规律的作息时间和活动安排有助于儿童建立安全感，并促进他们的认知发展。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提供安全稳定的环境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儿童护理中心为孩子们提供与同龄伙伴互动的机会，这有助于他们学习社交规则、沟通技巧和合作能力。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与同龄伙伴的互动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照顾者在儿童社交技能的发展中起到关键作用，他们通过引导和示范帮助孩子们学会分享、等待、轮流等社交行为。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照顾者的引导和示范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儿童护理中心提供多样化的活动，如角色扮演、音乐律动和艺术创作等，这些活动有助于孩子们拓展社交技能并培养创造力。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多样化的活动体验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促进儿童社交技能的发展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https://d.book118.com/586005020240010055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2024-09-23T17:01:41.059</cp:lastPrinted>
  <dcterms:created xsi:type="dcterms:W3CDTF">2024-09-23T09:01:41Z</dcterms:created>
  <dcterms:modified xsi:type="dcterms:W3CDTF">2024-09-23T09:01:43Z</dcterms:modified>
</cp:coreProperties>
</file>