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4A2A-805B-4B23-B13B-77B27998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49429-CBCF-4FE7-AFF9-016127EE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2EE0B-BA90-40A9-8098-59E47C8B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C9D30-D4E8-4AE4-8920-E6AA1AB4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27E2C-DF28-4B58-8F25-96B11B1E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F0C08-3F84-4E79-91EE-C9F727BA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77013-83CB-4F63-BB6F-21A3C005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FB598-F6FE-45E6-B363-A523927D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E506B-F56C-4B28-A00F-27A76CFEE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D0FCD-AB42-44AF-BA8F-F31F93BA8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192CE-2319-4A86-9F95-63FB6FEF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5024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消防知识问答活动方案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近年来，火灾事故频发，给人们的生命财产安全带来了严重威胁。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许多人对消防安全知识了解不足，缺乏必要的应急处理能力。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社会各界对消防安全问题的关注度不断提高，加强消防安全宣传和教育成为迫切需求。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当前消防安全形势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有助于减少火灾事故的发生，保障人民生命财产安全。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有利于提高公众的应急处理能力，减少火灾事故造成的损失。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有益于增强社会整体的安全感，促进社会稳定和谐发展。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提高公众消防安全意识的重要性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增强公众的消防安全意识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通过活动，使公众更加关注消防安全，认识到火灾的危害和预防的重要性。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通过设置消防知识问答环节，引导公众主动了解和学习消防安全知识，从而增强他们的消防安全意识，提高对火灾的警惕性和预防措施的重视程度。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借助活动的形式，广泛传播消防安全知识，提高公众对火灾的认识和应对能力。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在活动中穿插消防安全知识的讲解和宣传，通过互动问答的形式，使公众更加深入地了解火灾的预防、应急处置和火场逃生的方法，从而在实际生活中更好地应用所学知识。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传播消防安全知识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917" b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通过实践演练和模拟演练等形式，提高公众在火灾发生时的自救和互救能力。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在活动中设置火灾逃生演练和模拟灭火环节，指导公众正确使用灭火器和消防器材，教授火场逃生的基本技巧和方法，加强他们在火灾发生时的应对能力，提高自救和互救的成功率。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提高公众的自救和互救能力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准备消防知识问题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问答形式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收集和整理各类消防知识问题，包括但不限于火灾预防、灭火方法、火场逃生等。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采用抢答或轮流回答的方式，让参与者回答问题，回答正确者可获得小礼品或积分奖励。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设立积分榜或礼品兑换区，参与者可根据获得的积分兑换相应的奖品或参与其他活动。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消防知识问答环节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消防器材展示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展示各类消防器材，如灭火器、灭火毯、消防栓等，并详细介绍其使用方法和注意事项。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让参与者亲身体验消防器材的使用，如试穿灭火器、使用灭火毯等，增强参与者的消防安全意识。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安排专业讲解员为参与者讲解消防器材的使用方法和注意事项，确保参与者能够正确掌握消防器材的使用技巧。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展示内容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模拟场景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逃生技巧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演练评估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模拟火灾逃生演练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讲解和演示正确的逃生技巧，如弯腰低姿、用湿布捂住口鼻等，确保参与者在火灾中能够正确逃生。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对参与者的逃生演练进行评估，指出存在的问题和不足，并给出改进建议，提高参与者的火灾逃生能力。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设置模拟火灾场景，让参与者亲身体验火灾逃生的紧张和危险。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https://d.book118.com/586005024005010033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2024-09-01T10:26:33.428</cp:lastPrinted>
  <dcterms:created xsi:type="dcterms:W3CDTF">2024-09-01T02:26:33Z</dcterms:created>
  <dcterms:modified xsi:type="dcterms:W3CDTF">2024-09-01T02:26:35Z</dcterms:modified>
</cp:coreProperties>
</file>