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914AA-C754-4775-9BC1-F224833A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1875D-719B-420E-A25D-7CED0D61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608EC-7881-4321-8834-8D4A205A9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83EB5-8CE5-4325-B108-701F7EDCF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0DF46-041A-4141-A0CA-3E4C61FD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B335E9-020F-4C0F-AD36-197116FB0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2C4AE2-330B-4C59-9A85-D15DEEBD6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0A33D-EFA2-4417-A458-53DD3714C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487CB-2EFC-4D64-A700-EBD6C376D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1EF60-9BF4-4CC8-9050-FEE53DA93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30A52-09D2-451A-99D5-B8E067C20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0505211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定价原理解读交易成本与市场定价的博弈模型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交易成本理论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市场定价理论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博弈论在定价中的应用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交易成本与市场定价的博弈模型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54963" y="115676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定价原理是现代经济学中的核心理论之一，它涉及到市场供需关系、交易成本、消费者行为等多个方面，对于企业制定营销策略、政府制定经济政策等具有重要意义。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53723" y="422005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大数据技术的发展，市场信息的透明度和传播速度得到了极大提升，交易成本不断降低，这使得传统定价原理受到了挑战。因此，深入研究交易成本与市场定价的博弈模型，对于理解现代市场经济的运行规律具有重要意义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7495" r="749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本文旨在通过构建交易成本与市场定价的博弈模型，分析交易成本对市场定价的影响机制，探讨市场供需关系、消费者行为等因素在定价过程中的作用，为企业和政府制定合理的定价策略提供理论支持。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在交易成本存在的情况下，市场定价是如何形成的？交易成本对市场定价的影响机制是什么？如何降低交易成本以提高市场效率？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9565" r="956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5771" r="15771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交易成本理论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交易成本的概念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083097" y="948722"/>
            <a:ext cx="10024740" cy="127219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交易成本是指在交易过程中所产生的各种费用，包括搜寻成本、信息成本、议价成本、决策成本、监督交易进行的成本等。这些成本是市场经济运行中不可避免的一部分，对于理解市场定价机制具有重要意义。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监督交易进行的成本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为确保交易顺利进行所产生的监督成本，如合同履行监督、交易纠纷处理等。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决策成本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进行交易决策所产生的成本，如评估交易风险、制定交易策略等。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议价成本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双方为达成交易所进行的谈判和协商所产生的成本。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搜寻成本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寻找交易对象、了解交易价格等所产生的成本。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获取交易所需信息所产生的成本，如了解产品质量、市场行情等。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交易成本的分类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交易双方的信任程度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信任程度越高，交易成本越低。因为信任可以降低监督成本和减少交易纠纷的可能性，从而使得交易更加顺利和高效。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市场不确定性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市场不确定性越高，交易成本越高。因为不确定性增加了信息搜寻和决策的难度，使得交易双方需要花费更多的时间和精力来达成交易。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交易频率越高，交易成本越低。因为频繁的交易可以使得交易双方更容易获取信息和找到交易对象，从而降低搜寻成本和议价成本。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资产专用性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资产专用性越强，交易成本越高。因为专用性资产在市场上的流动性较差，难以找到合适的交易对象，从而增加了搜寻成本和议价成本。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交易成本的影响因素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市场定价的概念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市场定价是指根据市场需求和供给关系，通过买卖双方的博弈，确定商品或服务的价格。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市场定价反映了商品或服务的价值，是市场经济中资源配置的重要手段。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市场定价的方法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以产品成本为基础，加上预期利润来确定价格。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需求导向定价法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根据市场需求和消费者心理来制定价格。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根据竞争对手的价格和市场份额来制定价格。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市场定价的影响因素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市场需求与供给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市场需求增加，价格上涨；供给增加，价格下跌。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政府的政策法规对市场定价有重要影响，如价格管制、税收政策等。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消费者对商品或服务的认知和预期会影响其购买决策和价格接受度。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市场竞争激烈时，价格趋于下降；市场垄断时，价格可能上涨。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博弈论在定价中的应用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博弈论是研究决策过程的数学理论和方法，主要关注在竞争和合作环境中，理性决策者如何做出最优决策的问题。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弈论的基本概念包括参与者、策略、收益、信息、均衡等。其中，参与者是博弈中的决策主体；策略是参与者在给定信息集下的行动规则；收益是参与者从各种策略组合中获得的效用或利润；信息是关于博弈结构和参与者特征的知识；均衡是所有参与者的最优策略组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博弈论的基本概念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https://d.book118.com/586005052115010042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2024-09-09T22:11:24.879</cp:lastPrinted>
  <dcterms:created xsi:type="dcterms:W3CDTF">2024-09-09T14:11:24Z</dcterms:created>
  <dcterms:modified xsi:type="dcterms:W3CDTF">2024-09-09T14:11:27Z</dcterms:modified>
</cp:coreProperties>
</file>