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7FA75-AB5B-4EC7-B410-7D1C69D2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62B02-8789-4DFC-B11F-D0C2B882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6454D-0E9A-4D63-9C20-F23962E7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74334-24D0-498F-9D2C-7E31B0EBE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426D6-34CE-420A-A68C-B37968C7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2BA2F-96F1-4221-81BF-E05D7386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5D512-C2A7-4E1E-9F95-6348C057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BDF4B-293C-4F0D-8FE5-583886D4F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CE04F-A1E5-462A-A27F-3D0645E5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BDCB9-52EE-4267-A388-38CD299A7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3818A-3F55-42C2-AFBF-54AF4170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120201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《ttt培训课件(学员版)》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6573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如何进行ttt培训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ttt培训的总结与展望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188" r="17188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TTT培训是一种针对教师的全员培训，以提高教师教育教学能力和素质，促进教师专业化发展为目标，通过讲座、示范课、观摩课等多种形式，向教师传授教育教学理论和实践经验。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TTT培训包括教育教学理论、教育教学方法、教育心理学等方面的内容，帮助教师提高教育教学能力和素质，提高教师的专业素养和教育教学水平。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ttt培训是什么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8905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TTT培训可以帮助教师更好地理解和掌握教育教学理论和实践经验，提高教师的专业素养和教育教学水平，从而提高学校的教育教学质量和水平。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8905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TTT培训还可以帮助教师更好地适应当前教育教学的需求和发展趋势，促进教师专业化发展，推动学校教育教学的改革和创新。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为何需要ttt培训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16418" r="16418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8625" r="18625"/>
          <a:stretch>
            <a:fillRect/>
          </a:stretch>
        </p:blipFill>
        <p:spPr>
          <a:xfrm>
            <a:off x="5541059" y="1218194"/>
            <a:ext cx="3510021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ttt培训的发展趋势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TTT培训将越来越受到重视，成为教师专业化发展的重要途径之一。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TTT培训将不断拓展其内容和形式，增加更多的实践性和互动性，以提高培训效果和质量。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TTT培训将与现代教育技术相结合，实现数字化、智能化、网络化的培训模式，提高教师培训的便捷性和实效性。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31" r="12531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tt是指培训师培训（Trainer Training），是一种针对企业内培训师的专业培训课程。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tt的作用是帮助企业内培训师提高培训技能，提升培训质量，从而更好地为企业提供培训服务。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tt的含义及作用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5153" y="1711809"/>
            <a:ext cx="1577523" cy="364947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73738" y="1711809"/>
            <a:ext cx="1577523" cy="36399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73738" y="993920"/>
            <a:ext cx="1577523" cy="157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479742" y="1711809"/>
            <a:ext cx="1577523" cy="36399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479742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75902" y="1090081"/>
            <a:ext cx="1385203" cy="138520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10065" y="1711809"/>
            <a:ext cx="1577523" cy="36399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10065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806226" y="1090081"/>
            <a:ext cx="1385203" cy="138520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43084" y="1711809"/>
            <a:ext cx="1577523" cy="364947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243084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39244" y="1090081"/>
            <a:ext cx="1385203" cy="138520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95153" y="993920"/>
            <a:ext cx="1577523" cy="15775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1314" y="1090081"/>
            <a:ext cx="1385203" cy="138520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5153" y="2571444"/>
            <a:ext cx="1577523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tt培训的主要内容包括课程设计、课程呈现、课程管理和课程评估等。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43084" y="2571444"/>
            <a:ext cx="1577523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课程设计包括需求分析、目标设定、内容策划和教材编写等。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73738" y="2571444"/>
            <a:ext cx="1577523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课程呈现包括演讲技巧、互动技巧、多媒体运用等。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710065" y="2571444"/>
            <a:ext cx="1577523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课程管理包括时间管理、学员管理、培训效果评估等。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479742" y="2571444"/>
            <a:ext cx="1577523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课程评估包括培训效果跟踪、培训反馈和持续改进等。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069899" y="1090081"/>
            <a:ext cx="1385203" cy="13852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ttt培训的主要内容</a:t>
            </a:r>
          </a:p>
        </p:txBody>
      </p:sp>
      <p:sp>
        <p:nvSpPr>
          <p:cNvPr id="45" name="Freeform 45"/>
          <p:cNvSpPr/>
          <p:nvPr/>
        </p:nvSpPr>
        <p:spPr>
          <a:xfrm>
            <a:off x="1014207" y="1566916"/>
            <a:ext cx="539416" cy="43153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751349" y="1502186"/>
            <a:ext cx="560992" cy="56099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444245" y="1393554"/>
            <a:ext cx="636510" cy="636510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224564" y="1488463"/>
            <a:ext cx="548526" cy="56099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7993776" y="1437082"/>
            <a:ext cx="549455" cy="54945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458" r="17458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tt培训的难点在于如何提高培训师的演讲技巧和互动技巧，以及如何设计出优秀的课程。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tt培训的重点在于持续学习和实践，以及不断改进和提高自己的培训技能。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ttt培训的难点与重点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如何进行ttt培训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https://d.book118.com/586012020122010040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2024-09-06T23:11:50.122</cp:lastPrinted>
  <dcterms:created xsi:type="dcterms:W3CDTF">2024-09-06T15:11:50Z</dcterms:created>
  <dcterms:modified xsi:type="dcterms:W3CDTF">2024-09-06T15:11:52Z</dcterms:modified>
</cp:coreProperties>
</file>