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C5F43-DBEC-4848-BFA2-4D2373E55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675BC-4B47-439B-9557-C6835C886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90DFE-4491-4F31-91DB-DDE717986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C3AEC-4971-4610-AD20-282B357D0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D9E69F-F7C0-42AC-A220-6EE481C79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5BBEA0-7D91-4C27-BBA7-2270BF429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F0CD40-C1C7-4E57-9D62-850D73359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C18FC-B36B-4E45-BDD8-B719858A2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EC145-044F-4FB5-B1CF-7B32DBCD6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36E6B-08AA-48DE-8CB4-57BB583A5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F5ED6-9ED9-465D-B92D-982264618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120220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功能不全病例分析\n## 1.肺功能不全的基本概念与分类\n### 1.1肺功能不全的定义与病因\n### 1.2肺功能不全的分类及特点\n### 1.3肺功能不全的发病率与危害\n## 2.肺功能不全的临床表现与诊断\n### 2.1肺功能不全的临床表现\n### 2.2肺功能不全的诊断标准与流程\n### 2.3肺功能不全的鉴别诊断\n## 3.肺功能不全的影像学检查与实验室检查\n### 3.1肺功能不全的影像学检查方法\n### 3.2肺功能不全的实验室检查项目\n### 3.3肺功能不全的影像学检查与实验室检查结果解读\n## 4.肺功能不全的治疗原则与方法\n### 4.1肺功能不全的治疗原则\n### 4.2肺功能不全的药物治疗\n### 4.3肺功能不全的非药物治疗\n## 5.肺功能不全的预防与康复\n### 5.1肺功能不全的预防措施\n### 5.2肺功能不全的康复治疗\n### 5.3肺功能不全患者的生活指导\n## 6.肺功能不全病例分析实践\n### 6.1典型肺功能不全病例介绍\n### 6.2病例分析过程与思路\n### 6.3病例分析的结论与启示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肺功能不全病例分析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肺功能不全的基本概念与分类</a:t>
            </a:r>
            <a:endParaRPr/>
          </a:p>
        </p:txBody>
      </p:sp>
      <p:sp>
        <p:nvSpPr>
          <p:cNvPr id="4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肺功能不全的定义与病因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肺功能不全是指肺部的通气、换气功能受到损害，导致缺氧和二氧化碳潴留的病理状态。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病因包括：肺部疾病（如慢性阻塞性肺疾病、哮喘、肺炎等）、胸廓畸形、神经肌肉疾病等。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肺功能不全可分为急性和慢性，急性肺功能不全常由急性肺部感染、急性呼吸窘迫综合症等原因引起；慢性肺功能不全则与慢性肺部疾病、长期吸烟等因素有关。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肺功能不全的发病机制复杂，涉及气道炎症、肺血管病变、肺泡破坏等多个方面。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吸烟、空气污染、遗传因素等都可能增加肺功能不全的发病风险。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肺功能不全的早期症状可能不明显，随病情进展，患者可能出现呼吸困难、活动耐量下降等症状。</a:t>
            </a:r>
            <a:endParaRPr/>
          </a:p>
        </p:txBody>
      </p:sp>
      <p:cxnSp>
        <p:nvCxnSpPr>
          <p:cNvPr id="10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0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0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阻塞性肺功能不全：以气道阻塞为主要表现，如慢性阻塞性肺疾病、哮喘等。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限制性肺功能不全：以肺泡扩张受限为主要表现，如肺纤维化、胸廓畸形等。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混合性肺功能不全：同时存在阻塞性和限制性肺功能不全的表现，如慢性阻塞性肺疾病合并肺纤维化等。</a:t>
                </a:r>
                <a:endParaRPr/>
              </a:p>
            </p:txBody>
          </p:sp>
          <p:sp>
            <p:nvSpPr>
              <p:cNvPr id="11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肺功能不全根据病因和发病机制可分为以下几类：</a:t>
                </a:r>
                <a:endParaRPr/>
              </a:p>
            </p:txBody>
          </p:sp>
          <p:sp>
            <p:nvSpPr>
              <p:cNvPr id="11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1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1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阻塞性肺功能不全：表现为气流受限、呼吸困难、喘息等症状，肺功能检查可见FEV1/FVC降低。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限制性肺功能不全：表现为肺容量降低、呼吸困难、活动耐量下降等症状，肺功能检查可见VC降低。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混合性肺功能不全：表现为阻塞性和限制性肺功能不全的混合症状，肺功能检查可见FEV1/FVC降低和VC降低。</a:t>
                </a:r>
                <a:endParaRPr/>
              </a:p>
            </p:txBody>
          </p:sp>
          <p:sp>
            <p:nvSpPr>
              <p:cNvPr id="11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各类肺功能不全的特点：</a:t>
                </a:r>
                <a:endParaRPr/>
              </a:p>
            </p:txBody>
          </p:sp>
          <p:sp>
            <p:nvSpPr>
              <p:cNvPr id="11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肺功能不全的分类及特点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肺功能不全的发病率受多种因素影响，如年龄、性别、遗传因素、环境因素等。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据世界卫生组织（WHO）数据显示，全球约有3亿人患有慢性阻塞性肺疾病，而肺功能不全是慢性阻塞性肺疾病的主要表现。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肺功能不全的发病率随年龄增长而增加，尤其在60岁以上人群中，肺功能不全的发病率较高。</a:t>
                </a:r>
                <a:endParaRPr/>
              </a:p>
            </p:txBody>
          </p:sp>
        </p:grpSp>
        <p:grpSp>
          <p:nvGrpSpPr>
            <p:cNvPr id="1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肺功能不全对患者的生活质量和预期寿命造成严重影响。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肺功能不全导致患者呼吸困难、活动耐量下降，影响日常生活和工作能力。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肺功能不全还可能导致呼吸衰竭、肺心病等严重并发症，危及患者生命。</a:t>
                </a:r>
                <a:endParaRPr/>
              </a:p>
            </p:txBody>
          </p:sp>
        </p:grpSp>
      </p:grp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肺功能不全的发病率与危害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肺功能不全的临床表现与诊断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肺功能不全的临床表现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肺功能不全的临床表现因病因和严重程度而异，常见症状包括：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呼吸困难：患者在活动后或平躺时可能出现呼吸困难，严重时可出现端坐呼吸、喘息等症状。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活动耐量下降：患者在进行日常活动（如爬楼梯、跑步等）时出现疲劳、无力等症状。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咳嗽：患者可能出现持续性咳嗽，伴有痰液产生。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胸闷、胸痛：患者可能感到胸闷、胸痛，尤其在活动后加重。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随病情进展，肺功能不全患者可能出现呼吸衰竭、肺心病等严重并发症，表现为发绀、浮肿、意识障碍等症状。</a:t>
            </a:r>
            <a:endParaRPr/>
          </a:p>
        </p:txBody>
      </p:sp>
      <p:cxnSp>
        <p:nvCxnSpPr>
          <p:cNvPr id="13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3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肺功能不全的诊断主要依据患者的症状、体征和肺功能检查结果。</a:t>
                </a:r>
                <a:endParaRPr/>
              </a:p>
            </p:txBody>
          </p:sp>
          <p:sp>
            <p:nvSpPr>
              <p:cNvPr id="14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症状：患者出现呼吸困难、活动耐量下降等症状，且持续时间超过3个月。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体征：患者可出现桶状胸、肺部叩诊音异常、呼吸音减弱等体征。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肺功能检查：患者肺功能检查结果异常，如FEV1/FVC降低、VC降低等。</a:t>
                </a:r>
                <a:endParaRPr/>
              </a:p>
            </p:txBody>
          </p:sp>
        </p:grpSp>
        <p:grpSp>
          <p:nvGrpSpPr>
            <p:cNvPr id="14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肺功能不全的诊断流程：</a:t>
                </a:r>
                <a:endParaRPr/>
              </a:p>
            </p:txBody>
          </p:sp>
          <p:sp>
            <p:nvSpPr>
              <p:cNvPr id="1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详细询问患者的病史、症状和体征，了解患者的发病过程和既往病史。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进行肺功能检查，评估患者的肺功能状况。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结合患者的症状、体征和肺功能检查结果，进行综合诊断。</a:t>
                </a:r>
                <a:endParaRPr/>
              </a:p>
            </p:txBody>
          </p:sp>
          <p:sp>
            <p:nvSpPr>
              <p:cNvPr id="14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肺功能不全的诊断标准与流程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肺功能不全的鉴别诊断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肺功能不全需要与以下疾病进行鉴别诊断：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心源性呼吸困难：患者出现呼吸困难、活动耐量下降等症状，但肺功能检查结果正常，需考虑心源性呼吸困难，如心力衰竭、心包积液等。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肌肉骨骼疾病：患者出现活动耐量下降、呼吸困难等症状，但肺功能检查结果正常，需考虑肌肉骨骼疾病，如多发性肌炎、骨折等。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贫血：患者出现活动耐量下降、呼吸困难等症状，但肺功能检查结果正常，需考虑贫血，如缺铁性贫血、巨幼细胞性贫血等。</a:t>
            </a:r>
            <a:endParaRPr/>
          </a:p>
        </p:txBody>
      </p:sp>
      <p:cxnSp>
        <p:nvCxnSpPr>
          <p:cNvPr id="15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肺功能不全的影像学检查与实验室检查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肺功能不全的影像学检查方法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肺功能不全的影像学检查方法主要包括胸部X线和胸部CT。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胸部X线：可了解患者的肺部结构和肺纹理情况，对于肺功能不全的诊断具有一定的辅助价值。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胸部CT：可更详细地显示患者的肺部结构和肺血管情况，对于肺功能不全的诊断和鉴别诊断具有重要意义。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肺功能不全的实验室检查项目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肺功能不全的实验室检查项目主要包括血气分析、肺功能检查、痰液检查等。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血气分析：可了解患者的氧合状况和二氧化碳潴留情况，对于评估肺功能不全的严重程度具有重要意义。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肺功能检查：如前所述，肺功能检查是肺功能不全诊断的主要依据之一，可评估患者的通气功能和换气功能。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痰液检查：可了解患者的病原体感染情况，对于指导治疗具有一定的参考价值。</a:t>
            </a:r>
            <a:endParaRPr/>
          </a:p>
        </p:txBody>
      </p:sp>
      <p:cxnSp>
        <p:nvCxnSpPr>
          <p:cNvPr id="1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胸部X线和胸部CT检查结果可帮助医生了解肺功能不全的病因和病变范围。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胸部X线：肺功能不全患者可表现为肺纹理增粗、肺部透亮度降低等表现。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胸部CT：肺功能不全患者可表现为肺气肿、肺大泡、肺纤维化等病变。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实验室检查结果可帮助医生评估肺功能不全的严重程度和治疗效果。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血气分析：肺功能不全患者可出现氧分压降低、二氧化碳分压升高等症状。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肺功能检查：肺功能不全患者可出现FEV1/FVC降低、VC降低等异常结果。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痰液检查：肺功能不全患者可培养出细菌、病毒等病原体，有助于指导治疗。</a:t>
            </a:r>
            <a:endParaRPr/>
          </a:p>
        </p:txBody>
      </p: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肺功能不全的影像学检查与实验室检查结果解读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https://d.book118.com/586012022044010053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肺功能不全病例分析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2024-09-19T22:55:01.104</cp:lastPrinted>
  <dcterms:created xsi:type="dcterms:W3CDTF">2024-09-19T14:55:01Z</dcterms:created>
  <dcterms:modified xsi:type="dcterms:W3CDTF">2024-09-19T14:55:03Z</dcterms:modified>
</cp:coreProperties>
</file>