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68B38B-20EA-422E-9ECF-033A5AC2E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2B356-F01B-48B7-92C0-058DDA289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685DA0-F1BB-4306-8443-00BBF9F84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4D3F87-A862-4E1B-9271-E1E19B4FA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64720-F849-47F4-8C6A-40FB73B51A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88ACAB-B3DE-4544-AF61-42B14B04A6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31DC89-49B7-48C0-84E1-2BB4FC5480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7CFFA2-E78C-40F0-AB11-44949F58C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4D201-A3EB-442F-962B-D29546EDF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726307-EE76-4A91-BCB9-BB89CABD0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ED988-7607-4CD2-A208-7A63A3A50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0132300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数学单招考试解析几何推理技巧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几何基础知识回顾</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直线与圆的位置关系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圆锥曲线性质及其应用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空间向量在解析几何中的应用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复杂图形推理技巧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典型例题分析与解题思路总结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几何基础知识回顾</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500" b="2500"/>
          <a:stretch>
            <a:fillRect/>
          </a:stretch>
        </p:blipFill>
        <p:spPr>
          <a:xfrm>
            <a:off x="161995" y="1165346"/>
            <a:ext cx="4300144" cy="5733524"/>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点、直线、平面的定义及性质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点是空间的基本元素，直线是由无数个点组成，平面是由无数条直线组成。它们具有基本的几何性质，如直线的延伸性、平面的无限延展性等。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角的定义及分类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角是由两条有公共端点的射线组成的图形，按照度数大小可分为锐角、直角、钝角等。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三角形的性质及分类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三角形是由三条不在同一直线上的线段首尾顺次连接所组成的封闭图形，按边和角的不同可分为不同类型，如等边三角形、等腰三角形、直角三角形等。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平面几何基本概念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85" b="10085"/>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空间几何体的定义及性质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空间中直线与直线的位置关系</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空间中直线与平面的位置关系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空间几何体是由点、线、面等基本元素在空间中所组成的图形，如多面体、旋转体等。它们具有体积、表面积等基本的几何量。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空间中两条直线可能的位置关系有平行、相交和异面三种。</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空间中直线与平面可能的位置关系有平行、相交和在平面上三种。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立体几何基本概念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坐标系及坐标</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直线方程</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圆的方程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解析几何基本概念</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在坐标系中，直线可用一元一次方程来表示，该方程称为直线的方程。常见的直线方程有一般式、斜截式、两点式等。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在坐标系中，圆可用二元二次方程来表示，该方程称为圆的方程。常见的圆的方程有标准方程和一般方程两种形式。</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解析几何通过引入坐标系来用代数方法研究几何问题。在平面直角坐标系中，任意一点可用一对有序实数来表示其位置，这对实数称为该点的坐标。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直线与圆的位置关系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直线方程</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圆的方程</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直线方程与圆的方程</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一般形式为 $Ax + By + C = 0$，其中 $A, B$ 不同时为0。特殊形式有斜截式 $y = kx + b$、点斜式 $y - y_1 = k(x - x_1)$ 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标准形式为 $(x - a)^2 + (y - b)^2 = r^2$，其中 $(a, b)$ 为圆心，$r$ 为半径。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相离</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相切</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相交</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直线与圆的位置关系判断</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直线与圆没有交点，即圆心到直线的距离大于圆的半径。</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直线与圆有一个交点，即圆心到直线的距离等于圆的半径。</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直线与圆有两个交点，即圆心到直线的距离小于圆的半径。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4685" r="3468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切线与过圆心的垂线的交点到圆心的距离称为切线长。切线长等于圆心到直线的距离的平方减去半径的平方的平方根。</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切线长</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切线垂直于过切点的半径；切线长定理（切线长等于两切点之间的线段长）；切线与割线的关系（切线长定理的推论）。</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切线性质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切线长与切线性质应用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圆锥曲线性质及其应用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椭圆定义及标准方程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椭圆是由在平面内满足“从两个定点F1和F2出发的线段长度之和等于常数（且大于两定点间距离）的点的集合”构成的曲线。其标准方程为(x^2/a^2) + (y^2/b^2) = 1。</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椭圆性质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椭圆具有对称性、焦点性质、准线性质等。例如，椭圆关于其长轴和短轴所在直线对称，且任意一点到两焦点的距离之和等于长轴的长度。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椭圆应用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椭圆在天文、地理、物理等领域有广泛应用，如行星轨道、地球形状等。在数学中，椭圆可用于解决最值问题、轨迹问题等。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椭圆性质及其应用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双曲线定义及标准方程</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双曲线是由在平面内满足“到两个定点F1和F2的距离之差的绝对值等于常数（且小于两定点间距离）的点的集合”构成的曲线。其标准方程为(x^2/a^2) - (y^2/b^2) = 1。</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双曲线具有对称性、焦点性质、渐近线性质等。例如，双曲线关于其两条渐近线对称，且任意一点到两焦点的距离之差等于常数。</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双曲线在物理、工程等领域有广泛应用，如抛物线天线的设计、建筑结构的稳定性分析等。在数学中，双曲线可用于解决轨迹问题、最值问题等。</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双曲线性质</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双曲线应用</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双曲线性质及其应用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https://d.book118.com/586013230013010032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2024-08-30T22:56:30.533</cp:lastPrinted>
  <dcterms:created xsi:type="dcterms:W3CDTF">2024-08-30T14:56:30Z</dcterms:created>
  <dcterms:modified xsi:type="dcterms:W3CDTF">2024-08-30T14:56:32Z</dcterms:modified>
</cp:coreProperties>
</file>