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0D2A0-4C0E-4A46-B322-4E3B6F817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D1C75-AE68-4545-85EC-BB6B29030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47144-80AA-4DBE-9AF1-2E8CB1FB4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DCA65-4C72-491A-9092-8E6534295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D64CFE-CB93-41AA-9844-FEFBBCDE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B9703A-A6EC-4186-8580-0433C644A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E706B-0401-415F-A9CC-C901866A4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33442-AF39-4C7F-BDF9-D2D37A1A5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016B6-9E50-4AA8-A3F4-C5818B25E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B91AD-1A8D-4FBD-B5D5-40F1911C8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24DB6-7E21-4B54-A216-339FCF95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14010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2023年口腔科年度专业技术工作总结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工作中的问题和困难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未来计划和展望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我们采取了多种诊疗手段，包括药物治疗、手术治疗和保守治疗等，为患者提供了个性化的治疗方案。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在诊疗过程中，我们注重与患者的沟通和交流，及时解答患者疑问，提高了患者的诊疗效果和满意度。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809" r="1280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患者诊疗是口腔科工作的核心，2023年度我们接诊了大量患者，涵盖了各类口腔疾病，如龋齿、牙周病、口腔溃疡等。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患者诊疗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医疗设备操作和维护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我们定期对设备进行保养和维修，确保设备的正常运行和使用效果，同时也为患者的诊疗安全提供了保障。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为了提高诊疗效果和效率，我们操作和维护了多种医疗设备，如牙科治疗机、口腔内窥镜、激光治疗仪等。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参加培训和学习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为了不断提高自己的专业技能和知识水平，我们积极参加各种口腔科培训和学习活动。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通过参加学术会议、培训班、在线课程等途径，我们了解到了最新的诊疗技术和研究成果，提高了自己的专业素养和治疗水平。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我们积极参与科研项目，探索口腔疾病的发生和发展机制，以及新的诊疗技术和方法。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在科研项目中，我们与同事们合作，共同完成了多项研究任务，取得了一定的研究成果和学术成就。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参与科研项目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今年共接诊患者数量达到XXXX人次，同比去年增长了XX%。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病例难度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通过优化诊疗流程和技术升级，患者满意度提高了XX%，复诊率提高了XX%。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成功完成了多例高难度复杂病例，如颌面肿瘤切除、正畸治疗等，得到了患者和同行的高度评价。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诊疗效果显著提升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今年共组织了X次医疗设备培训，包括新进设备的操作、维护和保养等。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全体医护人员都能够熟练操作新进设备，提高了诊疗效率和准确性。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建立了设备维护和保养制度，确保设备的稳定运行和延长使用寿命。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医疗设备使用熟练度提高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开展了X次内部培训，包括新技术、新业务和临床经验分享等。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派出X名医护人员参加国内外学术交流会议，拓宽了视野和知识面。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全体医护人员在专业知识和技能方面有了明显提升，为科室的长远发展奠定了基础。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培训和学习成果显著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发表了X篇学术论文，其中SCI论文X篇，获得了多项专利和软件著作权。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今年共承担了X项科研项目，包括国家级、省级和市级课题。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在国内外学术会议上做口头报告X次，扩大了科室的学术影响力。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科研项目取得进展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工作中的问题和困难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总结词：沟通不畅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详细描述：在诊疗过程中，部分患者和医生之间的沟通存在障碍，导致医生无法准确了解患者的病情和需求，影响治疗效果。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诊疗过程中的沟通问题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https://d.book118.com/586014010123010100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2024-09-24T14:14:20.596</cp:lastPrinted>
  <dcterms:created xsi:type="dcterms:W3CDTF">2024-09-24T06:14:20Z</dcterms:created>
  <dcterms:modified xsi:type="dcterms:W3CDTF">2024-09-24T06:14:22Z</dcterms:modified>
</cp:coreProperties>
</file>