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9A272-715B-4D08-A2DB-A28274B91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6DF2D-ECEB-4880-9969-7EC5D5ABC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0A651-A98E-4CB7-84E3-BCB142C84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C723E-C670-4295-9E7E-3E9B1F206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698725-A518-4DCA-A1F9-6B0220ECD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F26C3-C135-4734-BA01-529EC2619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601CDF-E572-4560-AAEE-015CA157A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DB34B-6869-40F6-98E5-4A79DE658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75DE4-F0E3-4054-94B6-DB8FB18AE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4B1FE-5DF5-4C0A-90EC-CD5890003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F1851-1120-428A-A98C-55D93B110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1420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家电行业2024年制度改革研究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2024年制度改革背景及目标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制度改革内容及实施方案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制度改革对家电行业影响分析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实施过程中可能遇到问题与挑战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21" r="315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94" r="323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84" r="322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家电行业主要指生产和销售家用电器产品的企业集合，产品涵盖冰箱、洗衣机、空调、电视等各类家庭电器。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家电行业经历了从初创、成长到成熟的发展阶段，当前正处于转型升级的关键时期。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全球家电市场规模庞大，保持稳定增长，其中亚洲市场增长尤为迅速。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增长动力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随着人们生活水平的提高，对家电产品的需求不断增加，同时，家电产品的智能化、个性化发展趋势也推动了市场规模的扩大。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消费者对家电产品的需求呈现多样化、个性化的特点，对产品的品质、功能、设计等方面有更高的要求。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未来，消费者对家电产品的需求将继续向智能化、节能环保、健康舒适等方向发展。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家电行业竞争激烈，市场集中度逐渐提高，品牌竞争成为主导。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家电行业的主要参与者包括国内外知名品牌，如海尔、美的、格力、西门子、松下等。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2024年制度改革背景及目标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家电行业政策环境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近年来，国家出台了一系列政策，旨在推动家电行业向智能化、绿色化、高端化发展。这些政策为家电行业的制度改革提供了有力的政策保障。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随着消费者需求日益多样化、个性化，家电行业需要不断创新和改革以适应市场需求的变化。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新技术如人工智能、物联网等的不断涌现和应用，为家电行业的制度改革提供了技术支撑和创新动力。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政策背景及推动力量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083" b="90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改革目标及预期成果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提升行业竞争力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通过制度改革，优化资源配置，提高生产效率，降低成本，从而提升家电行业的整体竞争力。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推动创新发展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鼓励企业加大研发投入，培育自主创新能力，推动家电行业向高技术、高附加值方向发展。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促进绿色可持续发展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引导企业采用环保材料和技术，推动家电产品的绿色设计和生产，促进行业可持续发展。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涉及领域和关键环节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7578" r="757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生产制造环节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改革生产制造流程，提高生产自动化和智能化水平，降低生产成本，提高产品质量和生产效率。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售后服务体系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完善售后服务体系，提高客户服务质量和满意度，增强品牌影响力和客户忠诚度。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优化供应链管理，加强与上下游企业的协同合作，提高供应链的响应速度和灵活性。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销售渠道改革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拓展线上销售渠道，加强与电商平台的合作，提高产品的市场覆盖率和销售效率。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制度改革内容及实施方案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混合所有制改革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推动家电行业国有企业引入非国有资本，实现股权多元化，提升企业经营活力和市场竞争力。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员工持股计划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鼓励家电企业实施员工持股计划，使员工成为企业所有者之一，增强员工归属感和工作积极性。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产权交易市场建设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完善家电行业产权交易市场，为企业并购、重组提供便利，促进资源优化配置。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产权制度改革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简化家电行业市场准入程序，减少行政审批事项，吸引更多社会资本进入家电市场。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625" r="8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降低市场准入门槛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对于经营不善、资不抵债的家电企业，建立有序的退出机制，包括企业破产、重组等，保障市场公平竞争。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建立退出机制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667" r="1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加大对家电市场的监管力度，打击假冒伪劣、侵犯知识产权等行为，维护市场秩序和消费者权益。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加强市场监管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市场准入与退出机制调整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完善法律法规体系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建立健全家电行业法律法规体系，明确各方权责，为行业发展提供法制保障。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创新监管方式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运用大数据、人工智能等技术手段，实现对家电行业的精准监管，提高监管效率和水平。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强化社会监督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鼓励消费者、行业协会等社会力量参与家电行业监管，形成政府、市场、社会协同共治的良好局面。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监管体系完善与创新举措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https://d.book118.com/586014203222010034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2024-09-04T07:59:58.837</cp:lastPrinted>
  <dcterms:created xsi:type="dcterms:W3CDTF">2024-09-03T23:59:58Z</dcterms:created>
  <dcterms:modified xsi:type="dcterms:W3CDTF">2024-09-04T00:00:01Z</dcterms:modified>
</cp:coreProperties>
</file>