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3D287-485C-41C9-90EB-B8BEF79B2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F792A-229D-4D57-9183-00523C504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329197-4CD2-4780-9795-97515721D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8EB9C4-CC8E-4F46-AE1C-F3C265106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7FB605-1277-4954-A3F7-37B4119E8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0F351C-A512-482F-9941-B2C34BC43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623B9D-AE34-4771-B533-FE200342E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25D17-4828-4312-B9A3-D2F08E6BE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0C2FCA-4110-4CB0-A871-3698492F6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D2DB11-AA57-4DB5-A259-8562560B4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335B39-FC74-4495-B8CF-D8DBBB303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02001200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心理健康成长快乐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促进心理健康的方法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心理健康与成长快乐的关系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心理健康是指个体在心理、情感和行为上保持相对稳定、协调和积极的状态，能够适应环境、应对压力、发挥潜能，并保持良好的社会功能。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心理健康不仅包括没有心理疾病，还涉及到个体在认知、情感、意志、个性等方面的积极发展。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心理健康有助于个体更好地应对生活中的挑战和压力，提高生活满意度和幸福感。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促进潜能发挥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降低疾病风险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良好的心理健康有助于个体充分发挥自己的潜能，提高工作和学习效率。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心理健康问题与许多躯体疾病之间存在关联，维护心理健康有助于降低疾病风险。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拥有健康的心理状态是实现个人成长和快乐的前提条件。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心理健康是成长快乐的基础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心理健康的个体更容易体验到成长和快乐，因为他们在面对挑战和压力时能够更好地调整自己的心态。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成长快乐是心理健康的体现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心理健康和成长快乐之间存在相互促进的关系，一个健康的心理状态有助于个体更好地应对生活中的挑战，从而获得更多的成长和快乐。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心理健康与成长快乐的关系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了解自己的优点和不足，接受并欣赏自己的独特性。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792" r="87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548" r="1354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自我意识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对自己持有积极的态度，珍视自己的价值。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自尊心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有能力调整自己的情绪和行为，以达到个人目标。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873" b="1687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情绪识别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能够识别和理解自己的情绪，以及他人的情绪。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能够有效地调节自己的情绪，避免过度反应或情绪低落。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情绪表达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能够以适当的方式表达自己的情绪，既不压抑也不爆发。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对未来持有积极的态度，即使面对困难也能看到机会。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250" r="9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乐观主义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能够适应环境的变化，灵活地应对挑战。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429" b="1442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对生活中的小事情感到满足和感激。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满足感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积极心态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同理心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能够理解他人的感受，关心他人的需求。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社交技巧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能够与他人建立良好的关系，并维持这些关系。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合作与竞争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能够在合作和竞争中找到平衡，尊重他人的权利和观点。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542" r="13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能够正确地认识和评估生活中的压力。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压力认知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能够采取有效的策略来应对压力，如放松技巧、时间管理、寻求支持等。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能够在压力下保持冷静，恢复并适应新的挑战。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压力适应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应对压力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促进心理健康的方法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https://d.book118.com/586020012002010100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2024-09-23T17:53:32.910</cp:lastPrinted>
  <dcterms:created xsi:type="dcterms:W3CDTF">2024-09-23T09:53:32Z</dcterms:created>
  <dcterms:modified xsi:type="dcterms:W3CDTF">2024-09-23T09:53:35Z</dcterms:modified>
</cp:coreProperties>
</file>