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7E5F8-533F-42FD-A4DD-662DC919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4554-7C3F-4755-852F-A568E971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3E584-BD01-4EB1-812F-A3B06B87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C614D-8D81-4A55-A3D1-3AF2ABCB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727CE-323B-4B57-86AF-842E561E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C1AEC-21D4-45D9-9FC4-610D6026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6DFBB-7490-446B-8354-273A402E2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837A5-7B15-4265-B7B4-B4ADC5069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8B828-C891-43E5-997F-C0C91D28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F0D31-86F1-439E-8D43-C1F47BC05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7D4B3-319D-49CB-BC54-1283471A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210501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护理不良事件报告制度流程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护理不良事件报告制度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提高护理安全意识，减少护理不良事件的发生。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5213" r="1521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0320" r="1032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6515" r="651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6828" r="1682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建立完善的护理不良事件报告制度，及时发现并处理潜在的安全隐患。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通过数据分析，持续改进护理服务质量，保障患者安全。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护理不良事件是指在护理过程中发生的意外事件，可能导致患者损伤或病情加重。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护理不良事件分类：按严重程度可分为警告事件、不良事件和意外事件；按性质可分为护理差错、护理事故、护理并发症和护理意外。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护理不良事件报告制度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通过报告不良事件，增强护理人员的安全意识，提高对潜在风险的警觉性。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提高护理安全意识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及时发现并纠正护理过程中的问题，促进护理质量的持续改进。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促进护理质量改进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及时处理和预防不良事件，降低患者受到伤害的风险。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建立健全的护理不良事件报告制度，有助于提升医院的社会形象和声誉。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报告者发现不良事件后，应立即向护士长报告。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护理部对上报的护理不良事件进行调查、分析，提出处理意见和建议，并反馈给相关科室。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护士长核实情况后，填写《护理不良事件报告表》，并上报给护理部。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对于严重或涉及患者死亡的不良事件，需按照医院规定逐级上报至相关部门。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一般护理不良事件应在24小时内上报。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严重不良事件应立即上报，并在规定时间内补齐相关材料。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死亡不良事件应按照医院规定及时逐级上报。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报告时限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包括护理操作失误、用药错误、设备故障等直接导致不良事件发生的原因。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涉及到医院管理、培训不足、沟通不畅等间接影响护理不良事件发生的因素。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直接原因分析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间接原因分析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事件原因分析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https://d.book118.com/586021050143010053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2024-09-20T10:13:58.915</cp:lastPrinted>
  <dcterms:created xsi:type="dcterms:W3CDTF">2024-09-20T02:13:58Z</dcterms:created>
  <dcterms:modified xsi:type="dcterms:W3CDTF">2024-09-20T02:14:00Z</dcterms:modified>
</cp:coreProperties>
</file>