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1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675BF-F4C8-4F45-8ACD-9D73F6E4E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DB2B-C792-4291-851E-76B65DDC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F40C-0895-486D-B13C-445A8AE8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BF539-869F-4F94-A797-70087ABE5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2132A-9802-4F54-B8D3-23DEC7C86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4E840-FDAD-4E91-9D18-8E053C4B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74DBF-31C6-4E76-96FC-70925DDC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822E2-5779-41FB-A301-5E6582B1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39525-FC57-42FF-9C43-85907267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BECCB-6372-488F-8791-0E8B24E9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A0E6-2466-41A2-9609-00E080A5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301" r:id="rId2"/>
    <p:sldLayoutId id="2147494302" r:id="rId3"/>
    <p:sldLayoutId id="2147494303" r:id="rId4"/>
    <p:sldLayoutId id="2147494304" r:id="rId5"/>
    <p:sldLayoutId id="2147494305" r:id="rId6"/>
    <p:sldLayoutId id="2147494306" r:id="rId7"/>
    <p:sldLayoutId id="2147494307" r:id="rId8"/>
    <p:sldLayoutId id="2147494308" r:id="rId9"/>
    <p:sldLayoutId id="2147494309" r:id="rId10"/>
    <p:sldLayoutId id="21474943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21110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《13.画杨桃》(第一课时)(课件)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导入新课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整体感知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深入理解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品味语言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拓展延伸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https://d.book118.com/586021110123010034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《13.画杨桃》(第一课时)(课件)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2024-09-03T18:37:06.772</cp:lastPrinted>
  <dcterms:created xsi:type="dcterms:W3CDTF">2024-09-03T10:37:06Z</dcterms:created>
  <dcterms:modified xsi:type="dcterms:W3CDTF">2024-09-03T10:37:08Z</dcterms:modified>
</cp:coreProperties>
</file>