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6A9DCE-18B6-4A11-8985-D9D06F60AB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EA501D-680F-4699-8D3A-8828743502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45E141-7CA0-4084-AA42-184C916FD4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FB9BD3-5611-46C6-8933-DD00E6EAE2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CFD44D4-BA42-4A4B-8BD2-2A8EA1702A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7391C36-BB7A-4F90-82F5-C84ABBA169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B8AC7F9-10E1-48A3-B3DB-5D5B60506D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EB2B8E-5521-4CCC-83BA-9125B5C1DD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1E0B2F-B7EB-4DC1-B8BD-3C9E21CD88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E0EF40-C215-44C6-8D5A-366B53253E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ED6A48-3D89-4A28-97F6-176F1F41AA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6024214102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2004898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15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60192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5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2023-12-28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零售行业2024年人事与制度变革趋势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/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/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零售行业人事变革趋势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零售行业制度变革趋势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人事与制度变革对零售行业的影响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成功案例分享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未来展望与建议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062" r="3306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666" r="3266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6900" r="2690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随着科技的快速发展和消费者行为的转变，零售行业正经历着前所未有的变革。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零售行业变革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面对变革，零售行业的人事和制度也面临着诸多挑战，需要进行相应的调整和优化。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人事与制度挑战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492" r="49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通过对零售行业2024年人事与制度变革趋势的深入分析，为相关企业提供参考和借鉴。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基于趋势分析，提出针对性的建议和措施，帮助企业应对变革带来的挑战。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报告目的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提供建议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分析趋势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零售行业人事变革趋势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跨界人才受追捧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具备多元化背景、跨界思维和创新能力的人才将成为零售企业争夺的焦点。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客户服务能力重要性凸显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在竞争激烈的零售市场中，具备优秀的客户服务能力将成为人才选拔的重要标准。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数字化技能需求增加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随着零售行业的数字化转型，对具备数据分析、电子商务、人工智能等技能的人才需求将大幅增加。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人才需求变化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培训与绩效挂钩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将员工培训成果与绩效考核紧密挂钩，激励员工积极参与培训并提升技能。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个性化培训方案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针对不同岗位和员工需求，制定个性化的培训方案，提高培训效果和员工满意度。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数字化培训工具普及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利用在线课程、虚拟现实、增强现实等数字化培训工具，使员工能够随时随地进行学习。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员工培训与技能提升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采用临时工、兼职工、自由职业者等灵活用工方式，降低人力成本，应对季节性需求变化。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灵活用工模式推广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在保障工作效率和员工沟通的前提下，推行远程办公，提高员工工作灵活性和满意度。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远程办公常态化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运用人工智能、大数据等技术手段，实现人力资源管理的智能化，提高管理效率和准确性。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智能化人力资源管理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灵活用工与远程办公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零售行业制度变革趋势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数字化供应链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通过引入先进的供应链管理系统，实现供应链各环节信息的实时共享和协同，提高供应链响应速度和灵活性。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智能化决策支持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运用大数据、人工智能等技术，对供应链数据进行深度挖掘和分析，为供应链优化提供智能化决策支持。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绿色供应链管理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将环保、可持续发展理念融入供应链管理，推动企业实现经济效益和环境效益的双赢。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供应链管理优化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打破线上线下界限，实现线上线下商品、价格、促销等策略的协同，为消费者提供无缝购物体验。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线上线下协同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整合线上、线下以及社交媒体等多元化销售渠道，构建全渠道销售网络，满足消费者多样化购物需求。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全渠道销售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7808" r="2780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运用数字化技术提升门店运营效率，如引入智能导购、自助结账等系统，优化顾客购物体验。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数字化门店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线上线下融合与全渠道战略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数据最小化原则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收集消费者数据时遵循最小化原则，只收集与业务相关的必要数据，并在收集前征得消费者同意。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数据安全保护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加强消费者数据安全保护，采取加密存储、访问控制等安全措施，防止数据泄露和滥用。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消费者权利保障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尊重和保护消费者隐私权，为消费者提供数据访问、更正、删除等权利，建立便捷的投诉和救济机制。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消费者数据隐私保护政策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https://d.book118.com/586024214102010031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2024-08-29T20:42:40.577</cp:lastPrinted>
  <dcterms:created xsi:type="dcterms:W3CDTF">2024-08-29T12:42:40Z</dcterms:created>
  <dcterms:modified xsi:type="dcterms:W3CDTF">2024-08-29T12:42:42Z</dcterms:modified>
</cp:coreProperties>
</file>