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2086F-31BC-4BAA-A171-864F3960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989F9-A18F-48EE-8FFF-7B96D36C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DB66D-1CFE-439D-B05A-70E0D8761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976AF-FF8B-4832-827D-934EADF7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641EAC-98F3-4EE8-9002-A333EFE5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2F2A6-16C2-4F9F-9BCF-FEADB3417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F4CCB-FAD9-4DB9-87C6-4307E581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FC31B-D691-4E70-90F7-F14174A58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BA4E3-1619-4CCA-821F-46B9CE03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E0F47-570A-4A1F-B2A9-FFB86FF6F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3F0EC-E4FC-438D-8BFD-793F2302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300441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物联网加速智能化决策与业务流程优化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物联网在供应链管理中的应用实践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工业4.0背景下物联网在制造业中作用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物联网（Internet of Things，IoT）是指通过信息传感设备，按约定的协议，对任何物体进行信息交换和通信，以实现智能化识别、定位、跟踪、监控和管理的一种网络。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物联网概念最早于1999年提出，经过20多年的发展，已经从最初的智能家居、智能城市等局部应用，拓展到工业、农业、交通、医疗、教育等各个领域。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包括短距离无线通信技术（如蓝牙、ZigBee等）、长距离无线通信技术（如LoRa、NB-IoT等）以及有线通信技术，用于实现物体之间的信息交换和通信。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包括大数据处理、云计算、边缘计算等技术，用于对采集的数据进行分析和处理，提取有价值的信息。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包括传感器技术、RFID技术、二维码技术等，用于识别和采集物体的信息。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物联网技术可用于实现工业自动化、智能制造等，提高生产效率和产品质量。例如，通过物联网技术对生产线进行监控和优化，实现生产过程的可视化和智能化管理。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物联网技术可用于实现智能交通、智慧交通等，提高交通运输效率和安全性。例如，通过物联网技术对交通信号灯进行控制和优化，实现交通拥堵的缓解和行车安全性的提高。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物联网技术可用于实现远程医疗、智慧医疗等，提高医疗服务的便捷性和质量。例如，通过物联网技术对医疗设备进行监测和管理，实现医疗资源的优化配置和医疗服务的智能化。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物联网技术可用于实现精准农业、智慧农业等，提高农业生产效率和农产品质量。例如，通过物联网技术对农田进行监测和管理，实现精准施肥和灌溉。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智能化决策支持系统介绍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一种基于计算机技术的交互式信息系统，旨在协助决策者通过数据分析和模型预测等方法，做出更科学、合理的决策。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决策支持系统（DSS）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通过提供全面、准确的数据和信息，帮助决策者更好地理解问题、分析选项和预测结果，从而提高决策的质量和效率。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DSS的作用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79" b="183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基于物联网数据的智能决策方法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物联网数据收集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通过物联网设备收集各种实时数据，如传感器数据、用户行为数据等，为智能决策提供支持。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对收集到的数据进行清洗、整合和分析，提取有用信息，发现数据间的关联和趋势。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智能决策模型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基于机器学习和深度学习等技术，构建智能决策模型，对数据进行预测和分类，为决策者提供科学依据。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工业自动化生产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在工业生产线上应用物联网技术，实现设备状态监测、故障预警等功能的智能化决策支持，提高生产效率和设备利用率。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智慧城市交通管理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通过物联网技术收集交通流量、路况等信息，结合智能决策支持系统，实现交通拥堵的实时监测和调度，提高城市交通运行效率。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农业精准种植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利用物联网技术收集土壤、气象等数据，结合智能决策模型，为农业生产提供精准的种植建议和管理方案，提高农产品产量和质量。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业务流程优化方法与策略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通过深入了解现有业务流程，包括流程步骤、参与人员、时间消耗等，为后续优化提供基础数据。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分析调研结果，识别出流程中的瓶颈、浪费、不必要的环节等问题。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对识别出的问题进行影响评估，确定优化的优先级和重点。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流程诊断与问题分析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利用物联网技术实现设备与系统之间的实时数据采集与传输，提高数据获取的准确性和时效性。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通过物联网技术实现对设备和系统的远程监控与控制，减少人工干预，提高自动化水平。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基于物联网采集的大量数据，运用数据分析技术挖掘潜在规律和问题，为流程优化提供决策支持。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基于物联网技术的流程优化措施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https://d.book118.com/586030044135010041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2024-09-08T12:50:28.908</cp:lastPrinted>
  <dcterms:created xsi:type="dcterms:W3CDTF">2024-09-08T04:50:28Z</dcterms:created>
  <dcterms:modified xsi:type="dcterms:W3CDTF">2024-09-08T04:50:31Z</dcterms:modified>
</cp:coreProperties>
</file>