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B7E5138-6FD5-4E7A-AAD6-0DD62234444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7A52B-2545-4984-9523-171EC4B8E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C7066-3FCB-4677-8ECF-CA981A603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A536E-89CF-40F7-A958-C9B428788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C47451-EBF6-4B75-883F-4DA161A59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C470D9-D7D9-42C8-99CA-2875D86F1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E5E077-60DC-4228-8D55-EA8ECE14E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C08D5D-779D-46AB-BF8C-667B42261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C10C5-B043-40EB-B381-0F8F1BB7B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4D034-F174-4690-B7D9-8E37EA918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0B8BC-6CDD-4295-8CB2-04BA3DD0D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7CCD2-CE8E-497A-B2EF-EE053FCAE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6DC1C4C-1A59-402D-A13D-99941FC3DC8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5B98642-3DEB-40B5-9956-F5DA631BA1E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030144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任意多边形: 形状 18"/>
          <p:cNvSpPr/>
          <p:nvPr/>
        </p:nvSpPr>
        <p:spPr>
          <a:xfrm>
            <a:off x="60739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如何在商务活动中展现出色礼仪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任意多边形: 形状 15"/>
          <p:cNvSpPr/>
          <p:nvPr/>
        </p:nvSpPr>
        <p:spPr>
          <a:xfrm>
            <a:off x="-2549520" y="234936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: 形状 16"/>
          <p:cNvSpPr/>
          <p:nvPr/>
        </p:nvSpPr>
        <p:spPr>
          <a:xfrm>
            <a:off x="10299600" y="-1333440"/>
            <a:ext cx="3784320" cy="3784320"/>
          </a:xfrm>
          <a:custGeom>
            <a:gdLst>
              <a:gd name="textAreaLeft" fmla="*/ 0 w 3784320"/>
              <a:gd name="textAreaRight" fmla="*/ 3784680 w 3784320"/>
              <a:gd name="textAreaTop" fmla="*/ 0 h 3784320"/>
              <a:gd name="textAreaBottom" fmla="*/ 3784680 h 37843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0E3754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了解商务活动中的礼仪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商务活动前的准备工作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商务活动中的言行举止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商务活动中的细节处理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商务活动中的跨文化沟通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了解商务活动中的礼仪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商务礼仪的重要性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在商务活动中，合适的礼仪举止能够展现出专业和尊重，提升个人形象。有效的商务礼仪不仅可以增加职业竞争力，还可以建立良好的人际关系，为合作与交易打下良好基础。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商务活动礼仪的基本原则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尊重他人的观点和身份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言行举止得体有礼貌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展现出专业素养和能力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与人建立友好亲近的关系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亲和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现代商务礼仪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注重专业素养和行为规范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适应现代商业环境需求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国际化趋势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跨文化交流中的礼仪挑战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尊重多样文化背景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数字化影响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虚拟交流中的礼仪规范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网络礼仪的重要性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商务活动礼仪的发展历程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传统礼仪规范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源自传统文化的礼仪标准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强调仪态和社交礼仪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商务活动礼仪的实践技巧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有效的沟通技巧和表达能力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建立社交网络和人际关系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打造个人形象和品牌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形象管理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应对突发情况和冲突处理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危机处理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商务活动礼仪的应用场景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准备充分、言行得体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商务会议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坚定立场、善于沟通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商务谈判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礼貌待客、亲和友好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商务招待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商务活动前的准备工作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0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确定商务活动的性质与目的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在参与商务活动之前，需要明确活动的性质、目的和参与人群，以便合理安排礼仪和行为。确保在活动中能够准确表达自己的态度和目的，达到预期的效果。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制定得体的着装方案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根据商务活动的正式程度和场合选择合适的着装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适应活动性质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确保衣着整洁，不要过于随意或过分正式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保持整洁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搭配适合的配饰，突出个人品味和专业形象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注意配饰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熟悉商务礼仪的要点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避免粗鲁或过度谨慎的言行举止，保持得体的沟通态度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言谈举止得体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了解基本的用餐礼仪，避免在用餐时出现尴尬情况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用餐礼仪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学会与不同背景的人交流，建立良好的人际关系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人际交往技巧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名片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携带个人名片，方便与他人交换联系方式和建立联系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笔记本和笔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准备笔记本和笔，以便记录重要信息和想法，并展现专业态度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准备相关资料和用具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商务资料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准备相关的商务文档、报告和资料，以便在商务活动中展示和分享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商务活动中的细节礼仪往往能够彰显一个人的细致和专业。通过充分的准备和熟悉礼仪要点，可以展现出色的商务形象，为商务活动的顺利进行打下良好基础。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商务活动中的言行举止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注意沟通方式和用语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在商务活动中，沟通方式和用语非常重要。要注重礼貌用语、聆听表达和沟通技巧，避免言语冲突和误解，确保交流顺畅。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保持姿态和表情得体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展现专业形象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优雅的仪态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给人深刻印象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自信的表情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控制情绪和言行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在商务活动中，保持冷静、理性非常重要。控制情绪和言行，避免因情绪波动而影响交流效果，展现出专业的态度和稳定的情绪。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协作共赢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商务活动顺利进行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相互支持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协调一致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尊重他人和团队合作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尊重他人的意见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学会倾听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接纳不同观点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4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展现专业形象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体现专业精神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着装得体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有效传达信息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表达清晰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展现自信与专业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言行举止得当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https://d.book118.com/586030144012010104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如何在商务活动中展现出色礼仪</vt:lpstr>
      <vt:lpstr>目录</vt:lpstr>
      <vt:lpstr>第一章 了解商务活动中的礼仪</vt:lpstr>
      <vt:lpstr> </vt:lpstr>
      <vt:lpstr>商务活动礼仪的基本原则</vt:lpstr>
      <vt:lpstr>商务活动礼仪的发展历程</vt:lpstr>
      <vt:lpstr>商务活动礼仪的实践技巧</vt:lpstr>
      <vt:lpstr>商务活动礼仪的应用场景</vt:lpstr>
      <vt:lpstr>第2章 商务活动前的准备工作</vt:lpstr>
      <vt:lpstr> </vt:lpstr>
      <vt:lpstr>制定得体的着装方案</vt:lpstr>
      <vt:lpstr>熟悉商务礼仪的要点</vt:lpstr>
      <vt:lpstr>准备相关资料和用具</vt:lpstr>
      <vt:lpstr>结语</vt:lpstr>
      <vt:lpstr>第3章 商务活动中的言行举止</vt:lpstr>
      <vt:lpstr>注意沟通方式和用语</vt:lpstr>
      <vt:lpstr>保持姿态和表情得体</vt:lpstr>
      <vt:lpstr> </vt:lpstr>
      <vt:lpstr>尊重他人和团队合作</vt:lpstr>
      <vt:lpstr>展现专业形象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2024-09-29T14:03:39.485</cp:lastPrinted>
  <dcterms:created xsi:type="dcterms:W3CDTF">2024-09-29T06:03:39Z</dcterms:created>
  <dcterms:modified xsi:type="dcterms:W3CDTF">2024-09-29T06:03:41Z</dcterms:modified>
</cp:coreProperties>
</file>