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5CAC6-EA6B-40E3-A35E-F2D061DF5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44F97-BEF3-408C-8D19-ADD74E68D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1725C-B7E4-41E7-A4C4-AE8746EBD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90334-75B0-4DA8-B8C7-2F158AB79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9FE6B5-7340-4449-BF3B-19C31D2B9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1DB904-6841-4FF9-95B9-69890C459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948670-D759-436B-B179-6CD8D7A59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A5B1D-FCC1-4C89-B3D2-4038B997E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DBDC7-C2D2-4F88-8CEC-C37A0A6CA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E7D4D-62F7-469C-8E57-A7A8EC5D2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CDCB7-636F-4ECB-B170-5B0D33582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3310012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学习总结有效提升学习动力的方法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设定明确的学习目标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激发内在兴趣与动机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建立良好的学习习惯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寻求外部支持与帮助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营造积极的学习环境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提升学习效果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通过总结有效的方法，帮助学习者提高学习动力，从而改善学习效果。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应对学习挑战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解决学习者在学习过程中遇到的动力不足问题，提供实用的建议和指导。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学习动力是指激发和维持学习活动进行到底的一种内在力量，它推动学习者积极参与学习过程，克服困难，实现学习目标。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强烈的学习动力可以促使学习者更加专注和投入，从而提高学习效率。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在面对困难和挫折时，学习动力能够帮助学习者坚持不懈，克服障碍。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增强学习毅力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学习动力有助于学习者进行深入思考和探究，提升学习的深度和广度。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促进深度学习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学习动力的定义与重要性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设定明确的学习目标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873" b="18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11" b="60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674" b="19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制定具体、可衡量的目标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确定清晰的学习目标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明确想要达到的学习成果，例如掌握某个知识点、提高某项技能等。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目标要具体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将学习目标具体化，例如“学习100个英语单词”比“提高英语水平”更具体。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目标要可衡量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制定可量化的标准，例如考试成绩、完成作品等，以便评估学习进度和成果。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分解长期目标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将长期目标分解成短期目标，以便更容易实现和追踪进度。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制定阶段性计划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根据小目标制定详细的学习计划，包括学习时间、学习内容、学习方法等。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及时调整计划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根据学习进度和反馈及时调整学习计划，确保按计划逐步实现目标。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将大目标分解为小目标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定期回顾学习目标和计划，检查学习进度和成果是否符合预期。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分析原因并调整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如果发现学习进度滞后或目标过高，要分析原因并及时调整学习计划和目标。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保持灵活性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随着学习的深入和环境的变化，要灵活调整学习目标和计划，以适应新的需求和挑战。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定期回顾与调整目标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激发内在兴趣与动机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与他人交流，听取他们的建议和反馈，以更全面地了解自己的优势和兴趣。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通过思考自己喜欢做什么、擅长做什么，以及什么能让自己感到满足和有意义，来了解自己的兴趣所在。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尝试新事物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多尝试不同的活动和领域，以发现潜在的兴趣和激情。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了解自己的兴趣所在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制定个性化学习计划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根据个人兴趣和目标，制定符合自己学习风格和需求的学习计划。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多样化学习方式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尝试不同的学习方式，如阅读、听讲、实践、讨论等，以保持学习的新鲜感和动力。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找到学习中的乐趣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尝试将学习内容与自己的兴趣联系起来，让学习变得更加有趣和吸引人。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将学习与兴趣相结合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为自己设定具有挑战性的目标，以激发实现目标的动力和决心。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93" r="549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参加学术竞赛、实践活动或志愿者项目等，以获得实践经验和展示自己的机会。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参加竞赛和项目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不断追求新的知识和技能，提升自己的能力和竞争力，以应对不断变化的世界。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持续学习和成长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寻求新的挑战与机会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建立良好的学习习惯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将长期目标分解为短期目标，使学习更具可操作性和可达成性。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设定明确的学习目标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根据课程难度和个人能力，合理安排每日、每周、每月的学习任务。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制定详细的学习计划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根据学习进度和反馈，适时调整学习计划，保持学习的高效性和针对性。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灵活调整学习计划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制定合理的学习计划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https://d.book118.com/586033100125010100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2024-09-24T15:21:43.617</cp:lastPrinted>
  <dcterms:created xsi:type="dcterms:W3CDTF">2024-09-24T07:21:43Z</dcterms:created>
  <dcterms:modified xsi:type="dcterms:W3CDTF">2024-09-24T07:21:45Z</dcterms:modified>
</cp:coreProperties>
</file>