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7BE3F-E86F-4169-9E80-3137B4431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C9C20-3E1D-4B54-9A0B-5F02E8919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D98C1-6A82-472D-AB56-30A8852A3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E9354-7F93-4EA7-A52A-B0220CD42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C69F69-4CD3-429C-A9E5-958B4C7A0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E7CBC0-2123-4D93-BE29-80A92270C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6CD45D-2DE0-450B-BD81-A5DB9BC7F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0FAF9-79C5-48AC-8EFD-1524CBBDC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8C2BA-7ED8-4ED8-A932-F8E0693FA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63C17-85A0-4C50-BC23-F5504FF42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25171-3BEF-47B1-827D-8B9A70E62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3500111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清朝闭关锁国的原因探讨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清朝闭关锁国政策概述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清朝闭关锁国的原因分析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清朝闭关锁国的影响探讨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清朝闭关锁国的历史反思与启示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研究清朝闭关锁国的原因，有助于深入理解当时中国的社会、政治、经济和文化背景，以及对外政策的制定和执行。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同时，对于现代中国如何更好地应对全球化挑战、制定开放战略，具有重要的历史借鉴和启示意义。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3972" r="1397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344" r="1134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77" b="27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清朝闭关锁国是中国历史上一个重要的时期，标志着中国由开放走向封闭，对国内外政策产生了深远的影响。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通过对清朝闭关锁国原因的探讨，揭示当时中国社会的内在矛盾和外部压力，以及清朝政府如何应对这些挑战。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清朝闭关锁国的具体原因是什么？这些原因之间有何内在联系？它们如何影响了清朝的对外政策和国内发展？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清朝闭关锁国政策概述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闭关锁国政策指闭关自守，不与外界接触的一种国家政策，是典型的孤立主义。严格限制对外经济、文化、科学等方面的交流。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这一政策的长期推行，阻碍了中外联系，影响了中国吸收先进文化和科学技术，致使中国与世界隔绝，严重地阻碍了资本主义的萌芽发展。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闭关锁国政策的定义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清朝闭关锁国政策的历史背景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清朝前期，封建的自然经济比较稳定，清朝统治者认为天朝物产丰富，无所不有，无需同外国进行经济交流。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清朝统治者担心国家的领土主权受到外国侵犯，又害怕沿海人民同外国人交往，会危及自己的统治。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清朝闭关锁国政策的具体措施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对贸易进行严格的限制和管控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清朝实行了海禁政策，只允许在规定的口岸进行对外贸易，且对进出口商品实行严格的管控和限制。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对文化交流进行限制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清朝实行了严格的华夷之辨和闭关锁国政策，限制了中国与外国之间的文化交流，使得中国逐渐落后于世界文化发展的潮流。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对科技进行封锁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清朝在科技领域也实行了严格的封锁政策，限制了中外科技交流，使得中国的科技发展逐渐滞后于世界先进水平。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加强海防建设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为了防范外敌入侵，清朝加强了海防建设，包括修建炮台、加强海军力量等，以确保国家安全。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清朝闭关锁国的原因分析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https://d.book118.com/586035001112010040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2024-09-06T19:04:52.540</cp:lastPrinted>
  <dcterms:created xsi:type="dcterms:W3CDTF">2024-09-06T11:04:52Z</dcterms:created>
  <dcterms:modified xsi:type="dcterms:W3CDTF">2024-09-06T11:04:54Z</dcterms:modified>
</cp:coreProperties>
</file>