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C801C78-7A99-4D4C-B582-179108C990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2EF45A-1BFC-4A71-B420-84A58F68FC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F37A05B-5D9F-4CDB-9756-4E38D07EC7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AED73C-C4F3-4657-B63C-5E61BF1E29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394DDDB-920C-4824-9CB3-BC07191F56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0F6F7A-6C40-4494-80AA-94FC5ECA20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F159FC-71B3-4AF4-A6E7-410D24F684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0ABB6D-EF3B-4565-863C-D2F8B12CE9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63BEEA-C55C-44E3-B40F-4C4839343D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6FFCFA-6ADD-42E6-AD97-7E473DA59D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B0C8D5-A28A-4D83-AF69-C0158C0608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6035205213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金属家具调研报告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金属家具概述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金属家具市场现状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金属家具的设计与制造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金属家具的环保与可持续发展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金属家具的发展趋势与未来展望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金属家具概述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1128" b="3112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金属家具是以金属为主要材料制成的家具，包括金属框架、金属配件以及表面处理等部分。</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金属家具可以根据不同的分类标准进行划分，如按材质可分为不锈钢、铝合金、铜等；按用途可分为办公家具、家用家具、公共设施家具等。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金属家具的定义与分类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22021" b="22021"/>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金属家具具有坚固耐用、防火防潮、易于清洁和维护等特点。</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金属家具具有较高的性价比，能够满足不同场合和用途的需求，同时金属材质的现代感和时尚感也使其成为当下流行的家具选择之一。</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优势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金属家具的特点与优势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金属家具在办公环境中应用广泛，如办公桌、文件柜、会议桌等。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办公环境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家居环境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5000" r="5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公共设施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9542" r="195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金属家具也适用于家居环境，如餐桌、椅子、床架等。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在公共设施中，金属家具也得到了广泛应用，如图书馆、咖啡馆、餐厅等场所的桌椅、展示架等。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金属家具的应用场景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金属家具市场现状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近年来，金属家具市场呈现出稳步增长的趋势。随着人们对家居环境要求的提高，金属家具以其独特的质感和设计感，逐渐受到消费者的青睐。</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随着城市化进程的加速和家居装修风格的多样化，金属家具市场的需求量将继续保持增长态势。同时，随着技术的进步和生产成本的降低，金属家具的价格将更加亲民，进一步推动市场的扩张。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594" r="19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市场规模与增长趋势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63" r="25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主要生产地区</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中国的广东、浙江、江苏等地是金属家具的主要生产地区，这些地区拥有完善的产业链和较低的生产成本，为金属家具的发展提供了有利条件。</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主要厂商</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在市场上，有许多知名的金属家具品牌，如宜家、全友、红星美凯龙等。这些品牌在市场上占据了较大的份额，并拥有广泛的销售网络和品牌影响力。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主要生产地区与厂商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市场价格水平</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金属家具的价格因材质、工艺和设计等因素而有所不同。一般来说，金属家具的价格相对较高，但随着市场竞争的加剧和技术的进步，价格逐渐趋于合理化。</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消费者需求</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消费者对金属家具的需求呈现出多样化的特点。除了对实用性的要求外，消费者更加注重家具的设计感和个性化。同时，随着绿色环保理念的普及，消费者对金属家具的环保性能也提出了更高的要求。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市场价格水平与消费者需求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金属家具的设计与制造</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以简洁的线条和造型，强调功能性和实用性，色彩以中性色为主，展现出简约而不失时尚的现代感。</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现代简约风格</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以裸露的金属管材、钢板、铁艺等为主要元素，强调原始的工业美感，适合现代工业风和复古风格的装修。</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工业风格</a:t>
            </a:r>
          </a:p>
        </p:txBody>
      </p:sp>
      <p:pic>
        <p:nvPicPr>
          <p:cNvPr id="10" name="Picture 10"/>
          <p:cNvPicPr>
            <a:picLocks noChangeAspect="1"/>
          </p:cNvPicPr>
          <p:nvPr/>
        </p:nvPicPr>
        <p:blipFill>
          <a:blip r:embed="rId3"/>
          <a:srcRect t="16542" b="1654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以金属与木质结合，色彩明亮、温馨，注重细节和人性化设计，给人带来温馨舒适的家居氛围。</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北欧风格</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金属家具的设计理念与风格</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674" r="3167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4" r="3252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金属家具主要采用钢材、铝材、铜材等金属材料，不同材料有不同的特性和适用场景。</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材料</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金属家具的制造工艺包括切割、焊接、抛光、喷涂等，不同的工艺会影响到金属家具的外观和耐用性。</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工艺</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金属家具的材料与工艺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https://d.book118.com/586035205213010033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2024-09-02T13:28:21.357</cp:lastPrinted>
  <dcterms:created xsi:type="dcterms:W3CDTF">2024-09-02T05:28:21Z</dcterms:created>
  <dcterms:modified xsi:type="dcterms:W3CDTF">2024-09-02T05:28:23Z</dcterms:modified>
</cp:coreProperties>
</file>