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AC8BBAD-7344-49D1-BE85-0BBA5D63CD6E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3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3FE29B-22EA-4E00-973A-3BB70902E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02799D-DF1D-42CD-8DAB-7E304EDB6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9FDCD2-F478-4A47-92C6-87C361DC6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ED1D2D-C2CB-4566-9315-673788BDE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D4298C-F79D-4FCD-8C88-5AC5B3CBE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9B3298-15E0-46D4-87D6-45279AEF68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07E2FA-7429-4815-ABAF-FE84278BA1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CB6D53-DE8C-455E-B996-F0D262EC8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9FAC0F-C97C-4DFD-9386-81A6ABB84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43A81E-D3B9-4A2F-8F80-0BF24F9813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93B693-7315-441F-B7F9-8DE22A33A6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E07DE31-E01C-4C40-A3AD-C4AFF59F887E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4C53336C-639B-4649-A503-29CDE4D9CED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040050013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智能交通管理系统运营情况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智能交通管理系统概述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智能交通管理系统应用场景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智能交通管理系统的实施与管理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智能交通管理系统的应用效果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智能交通管理系统的发展趋势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智能交通管理系统概述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系统概念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智能交通管理系统是指通过先进的信息技术手段，对城市交通进行智能化管理和调控的系统。这种系统利用先进的信息技术，可以实现对城市交通的精密监控和管理，为城市居民提供更加便捷、安全的出行环境。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数据处理中心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数据采集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数据分析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数据处理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控制中心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指挥中心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调度中心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系统组成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传感器设备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车辆识别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视频监控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系统优势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智能交通管理系统的优势主要体现在提高交通效率、减少交通拥堵以及增加交通安全等方面。通过系统的智能化管理和调控，可以有效提升城市交通的运行效率，减少交通拥堵现象的发生，提高交通系统的整体安全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9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技术支持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0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智能算法优化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人工智能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数据采集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物联网技术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大数据处理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云计算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智能交通管理系统运营情况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优化路线规划、智能信号灯控制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交通效率提升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实时交通监控、堵点分析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交通拥堵减少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事故预警、违章识别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交通安全增加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交通管理系统通过应用先进的信息技术，可以有效提升城市交通的管理和调控能力，为居民提供更加便捷、安全的出行环境。未来随着技术的不断进步，智能交通管理系统将会在城市交通领域发挥越来越重要的作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智能交通管理系统应用场景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公交管理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实时监控车辆位置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公交车辆定位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合理分配资源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公交调度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提高运行效率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公交线路优化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节能减排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自动亮度调节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定时开关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智能照明调节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根据环境光亮度调整照明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应急情况下自动亮起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路灯管理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智能路灯控制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智能感应开关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远程控制功能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车辆识别系统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自动识别车辆信息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车牌识别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实时监控违章行为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违章抓拍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精准定位车辆位置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车辆追踪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环境监测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实时监测空气质量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空气质量监测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及时掌握环境温度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温度监测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监控周围环境噪音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噪音监测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智能交通管理系统应用场景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智能交通管理系统通过实时数据采集和分析，为城市交通运行提供支持。其中，公交管理涉及公交车辆定位、线路优化和调度等方面，提升乘客出行体验。路灯管理采用智能控制和节能减排技术，提高路灯效率。车辆识别系统通过车牌识别、违章抓拍和车辆追踪，加强交通安全管理。环境监测包括空气质量、噪音和温度监测，保障城市环境质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智能交通管理系统优势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优化交通流量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提升交通效率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减少交通事故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增强安全管理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减少污染排放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改善环境质量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8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智能交通未来发展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9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随着技术的日益发展，智能交通管理系统将更加智能化和智能化，不仅能够实现自动驾驶、智能信号控制等功能，还将实现与城市其他智能设施的互联互通，构建智慧城市交通网络。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智能交通管理系统的实施与管理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系统规划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确定系统实施的时间节点和范围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制定智能交通管理系统规划方案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制定智能交通管理系统规划方案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确定系统实施的时间节点和范围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制定智能交通管理系统规划方案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确定系统实施的目标和效果评估指标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项目建设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采购所需设备和软件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系统采购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进行定制软件开发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系统软件开发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安装设备并进行调试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设备安装与调试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数据分析与报告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分析系统数据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撰写运营报告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系统更新与升级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定期更新系统软件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升级系统功能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运营管理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系统监测与维护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实时监测系统运行情况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定期维护设备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https://d.book118.com/586040050013010104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146</Paragraphs>
  <Slides>22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智能交通管理系统运营情况</vt:lpstr>
      <vt:lpstr>目录</vt:lpstr>
      <vt:lpstr>第一章 智能交通管理系统概述</vt:lpstr>
      <vt:lpstr>系统概念</vt:lpstr>
      <vt:lpstr>系统组成</vt:lpstr>
      <vt:lpstr> </vt:lpstr>
      <vt:lpstr>技术支持</vt:lpstr>
      <vt:lpstr>智能交通管理系统运营情况</vt:lpstr>
      <vt:lpstr>总结</vt:lpstr>
      <vt:lpstr>第2章 智能交通管理系统应用场景</vt:lpstr>
      <vt:lpstr>公交管理</vt:lpstr>
      <vt:lpstr>路灯管理</vt:lpstr>
      <vt:lpstr>车辆识别系统</vt:lpstr>
      <vt:lpstr>环境监测</vt:lpstr>
      <vt:lpstr> </vt:lpstr>
      <vt:lpstr>智能交通管理系统优势</vt:lpstr>
      <vt:lpstr>智能交通未来发展</vt:lpstr>
      <vt:lpstr>第3章 智能交通管理系统的实施与管理</vt:lpstr>
      <vt:lpstr>系统规划</vt:lpstr>
      <vt:lpstr>项目建设</vt:lpstr>
      <vt:lpstr>运营管理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2024-09-29T15:00:32.172</cp:lastPrinted>
  <dcterms:created xsi:type="dcterms:W3CDTF">2024-09-29T07:00:32Z</dcterms:created>
  <dcterms:modified xsi:type="dcterms:W3CDTF">2024-09-29T07:00:34Z</dcterms:modified>
</cp:coreProperties>
</file>