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2B67E-4110-4954-BBF1-9611BD49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EAE1-F04A-4BE9-8852-A25690C2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27BBE-620C-4479-BD32-A6057EB3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5E566-A028-479D-8CB6-B757BFA5C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DC187-4229-4462-A0A1-D1A28521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7C2C9-7CA9-457C-BBE0-9C1F13743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8A627-2580-4459-A519-3AA15336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21F22-35ED-4521-8D8A-198843FDE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53501-7A00-4B03-AA47-3E1A0C897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945D5-D995-47E8-A443-64DE7A37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74782-6B51-4EC3-A74D-A17E4D976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40240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科技成果鉴定评审专家培训课程能力提升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持续学习与职业发展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科技成果鉴定评审现状及挑战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鉴定评审流程不规范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当前科技成果鉴定评审流程存在不规范之处，如评审标准不明确、评审过程不透明等，导致评审结果难以客观公正。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专家队伍素质参差不齐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专家队伍在学术水平、实践经验等方面存在差异，部分专家缺乏科技成果转化的意识和能力，影响评审质量。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科技成果转化难度大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科技成果转化涉及技术、市场、管理等多方面因素，对专家的综合素质要求较高，部分专家在这方面的能力不足。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专家在科技成果鉴定评审中扮演核心角色，负责对科技成果的创新性、实用性、市场前景等方面进行评估。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鉴定评审核心角色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专家应结合自身专业知识和实践经验，为科技成果的进一步完善和转化提供宝贵建议。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708" r="20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专家应积极推动科技成果的转化应用，促进科技与经济的紧密结合。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统一鉴定评审标准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培训课程将重点讲解科技成果鉴定评审的标准和规范，帮助专家形成统一的评审尺度。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推动科技成果转化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培训课程将强化专家的科技成果转化意识，提高专家在推动科技成果转化方面的能力。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提升专家鉴定评审能力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通过培训课程，提高专家在科技成果鉴定评审方面的理论水平和实践能力。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指在科学研究、技术开发、应用推广等过程中产生的具有实用价值的新技术、新工艺、新材料、新产品等。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按照研究领域、技术领域、应用领域等不同维度进行分类，如基础研究成果、应用研究成果、软科学成果等。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坚持科学性、公正性、客观性和实用性原则，确保鉴定结果真实可靠。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采用专家评审、检测检验、用户评价等多种方法进行综合鉴定，确保鉴定结果全面准确。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根据科技成果的创新性、实用性、经济效益等方面制定评审标准，确保评审结果客观公正。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包括申请受理、形式审查、专家评审、结果公示等环节，确保评审过程规范有序。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掌握数据挖掘的基本方法和技术，包括数据预处理、特征提取、模型构建等。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125" r="2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熟练使用数据分析工具，如Python、R语言等，进行数据处理和分析。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掌握数据可视化技术，如Tableau、Power BI等，将数据以直观、易懂的方式呈现。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通过案例学习、头脑风暴等方法，培养创新思维和解决问题的能力。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关注科技前沿动态，了解最新技术趋势和发展方向，提高判断力和洞察力。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科技前沿动态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掌握批判性思维方法，对科技成果进行客观、全面的评价和分析。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创新思维与判断能力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https://d.book118.com/586040240115010042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2024-09-09T22:19:12.530</cp:lastPrinted>
  <dcterms:created xsi:type="dcterms:W3CDTF">2024-09-09T14:19:12Z</dcterms:created>
  <dcterms:modified xsi:type="dcterms:W3CDTF">2024-09-09T14:19:14Z</dcterms:modified>
</cp:coreProperties>
</file>