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0B523-EFC7-47EA-B653-B9268C70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1C0D9-DB56-4893-AFB7-499BE72E1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034EF-8A4C-4E21-BDB3-C86CDC8ED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BA8FD-A0E0-49D5-B088-EE47CA4E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D2545F-C060-44C0-89D2-CF54E456F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E86C1-F393-4BA5-85C8-B3E11988B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9F3D2B-C31D-4614-A854-7DBD4D435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FC658-0993-40AB-B5B9-73A31DF96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C2F55-EC3D-4A72-9785-EACF41971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1D135-D473-45F1-A70E-A2990EC38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02356-4F91-4141-8120-269F59D4F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4111022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心力衰竭的现代治疗方法及临床应用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现代心力衰竭概述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药物治疗进展及策略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现代心力衰竭概述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心力衰竭（Heart Failure，HF）是一种复杂的临床综合征，指心脏结构或功能异常导致心室充盈或射血能力受损，进而引起一系列病理生理变化和临床症状。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根据心力衰竭发生的部位，可分为左心衰竭、右心衰竭和全心衰竭；根据心力衰竭的发展速度，可分为急性心力衰竭和慢性心力衰竭；根据心脏的收缩和舒张功能，可分为收缩性心力衰竭和舒张性心力衰竭。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心力衰竭是全球范围内的主要公共卫生问题，发病率和死亡率均较高。随着年龄的增长，心力衰竭的发病率逐渐上升。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包括高血压、冠心病、糖尿病、瓣膜性心脏病等心血管疾病，以及年龄、性别、肥胖、吸烟、不良生活习惯等。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" r="314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心肌损伤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神经体液机制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心脏重构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心肌缺血、心肌梗死、心肌炎等导致心肌细胞损伤和坏死。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交感神经系统和肾素-血管紧张素-醛固酮系统过度激活，导致水钠潴留、血管收缩和心脏负荷增加。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心肌细胞肥大、凋亡和纤维化等导致心脏结构和功能发生改变。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主要症状包括呼吸困难、乏力、液体潴留（肺淤血和外周水肿）等。不同类型的心力衰竭临床表现有所差异。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根据患者的病史、体格检查、心电图、超声心动图等检查结果进行综合判断。其中，超声心动图在心力衰竭的诊断中具有重要意义，可评估心脏的结构和功能状态。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药物治疗进展及策略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利尿剂的选择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应根据患者的具体情况选择合适的利尿剂，如噻嗪类、袢利尿剂或保钾利尿剂等。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利尿剂的优化使用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在使用利尿剂时，应注意监测患者的电解质和肾功能，避免低钾血症和肾功能恶化等不良反应。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利尿剂在心衰治疗中的地位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利尿剂是心衰治疗中改善症状的基石，也是心衰治疗中唯一能够控制体液潴留的药物。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利尿剂应用与优化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药物的作用机制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药物的选择与使用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不良反应与注意事项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血管紧张素转换酶抑制剂/受体拮抗剂类药物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应根据患者的具体情况选择合适的药物，如卡托普利、依那普利、氯沙坦等，使用时应注意从小剂量开始，逐渐增加到目标剂量。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在使用过程中，应注意监测患者的血压、肾功能和电解质等，避免出现低血压、高血钾等不良反应。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通过抑制血管紧张素转换酶或减少血管紧张素Ⅱ受体的激活，从而阻断血管紧张素系统的作用，达到扩张血管、降低血压、改善心室重构的目的。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4" r="8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3" r="1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32" r="51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β受体阻滞剂使用指南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药物的作用机制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通过阻断心脏β受体，从而减慢心率、降低心肌收缩力、减少心肌耗氧量，达到改善心衰患者症状的目的。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药物的选择与使用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应根据患者的具体情况选择合适的药物，如美托洛尔、比索洛尔等，使用时应注意从小剂量开始，逐渐增加剂量，并长期维持治疗。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不良反应与注意事项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在使用过程中，应注意监测患者的心率、血压和心功能等，避免出现心动过缓、低血压等不良反应。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洋地黄类药物的作用机制与应用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洋地黄类药物通过抑制心肌细胞膜上的Na+/K+-ATP酶，增加细胞内Ca2+浓度，从而增强心肌收缩力。在心衰治疗中，主要用于伴有快速心房颤动/心房扑动的收缩性心衰患者。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对于症状严重、血压偏低的心衰患者，可考虑使用多巴胺、多巴酚丁胺等正性肌力药物，以短期内缓解症状。但长期使用可能增加死亡率，应注意避免。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在使用正性肌力药物时，应注意监测患者的血压、心率和心律等，避免出现心律失常、低血压等不良反应。同时，应注意避免与β受体阻滞剂同时使用，以免加重不良反应。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其他正性肌力药物的选择与使用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不良反应与注意事项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洋地黄类药物和其他正性肌力药物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非药物治疗方法探讨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CRT适用于QRS波群宽度≥120ms、左心室射血分数≤35%、尽管接受了最佳药物治疗但仍有症状的心力衰竭患者。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CRT治疗需要在专业的心导管室进行，通过静脉植入三根电极导线，分别置于右心房、右心室和冠状动脉窦静脉，以实现双心室同步起搏。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心脏再同步化治疗（CRT）适应证与操作技巧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https://d.book118.com/586041110225010042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2024-09-10T12:06:02.416</cp:lastPrinted>
  <dcterms:created xsi:type="dcterms:W3CDTF">2024-09-10T04:06:02Z</dcterms:created>
  <dcterms:modified xsi:type="dcterms:W3CDTF">2024-09-10T04:06:04Z</dcterms:modified>
</cp:coreProperties>
</file>