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03D85D-1113-479E-A4B2-6AB55F577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C1C97-0E7F-4B4B-94FA-0AD196541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704A80-B99E-44B4-9216-157DB3CD1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90600-57D8-424C-829B-E859E8149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CA03AD-F51C-4EA4-9051-FB9504DE1C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BB52C8-BB9A-4749-A6D3-792C16622C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948AA6-7BFC-4B9C-90D9-7708B460CC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35F35-AA31-44CA-A17F-5F52DA8D60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73663-9FE9-4E86-BFFE-233A04060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46BDC-883F-4F29-9FBE-08A26C46F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9E2A5-0BD2-42D3-8C81-F50E69949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0442211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分子系统发育分析课件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分子系统发育分析概述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分子系统发育树构建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分子系统发育分析软件介绍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分子系统发育分析的挑战与展望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分子系统发育分析实例解析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分子系统发育分析的伦理与法规考虑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分子系统发育分析概述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分子系统发育分析是基于分子生物学技术，通过比较不同物种的基因序列来研究物种之间的亲缘关系和演化历程的方法。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分子系统发育分析对于理解物种的起源、演化、生物多样性和生物地理学等方面具有重要意义，有助于揭示生物进化的规律和机制。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序列比对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将不同物种的基因序列进行比对，找出相似和差异部分，用于评估物种间的亲缘关系。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建树方法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基于序列比对结果，利用统计学和计算机算法构建系统发育树，展示物种之间的演化关系。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分子标记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利用特定的基因标记进行系统发育分析，如微卫星、单核苷酸多态性等。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分析方法与技术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生物分类学</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生物多样性研究</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进化生物学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生物地理学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分子系统发育分析的应用</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917" r="991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分子系统发育分析为生物分类提供了更准确的依据，有助于重新评估和修订物种分类。</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了解物种之间的亲缘关系和演化历程，对于保护生物多样性和濒危物种具有指导意义。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分子系统发育分析有助于深入理解物种的起源、演化机制和适应性进化等方面。</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研究物种分布和演化的地理背景，揭示物种分布格局的形成和变化原因。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分子系统发育树构建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序列比对是构建分子系统发育树的基础，通过比对不同物种的基因序列，可以找出它们之间的相似性和差异。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序列比对是将不同物种的基因序列进行对比，找出相同或相似的碱基排列顺序的过程。通过这种方法，可以确定不同物种之间的亲缘关系和进化历程。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序列比对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293" r="2529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建树算法是将序列比对结果转化为系统发育树的计算过程，常用的算法有UPGMA、NJ、ML等。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建树算法是将多个物种的基因序列进行比较，根据它们之间的相似性和差异，构建出一个反映物种之间亲缘关系的进化树。常用的建树算法包括UPGMA、NJ、ML等。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建树算法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927" r="3192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树的可信度评估是对构建的系统发育树可靠性的评价，常用的方法有bootstrap、jackknife等。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树的可信度评估是对构建的系统发育树的可靠性和稳定性的评价，常用的方法有bootstrap和jackknife等。这些方法通过对树的结构和分支长度进行重复抽样和评估，来评估构建的树的可信度。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树的可信度评估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https://d.book118.com/586044221110010032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2024-08-31T11:45:34.077</cp:lastPrinted>
  <dcterms:created xsi:type="dcterms:W3CDTF">2024-08-31T03:45:34Z</dcterms:created>
  <dcterms:modified xsi:type="dcterms:W3CDTF">2024-08-31T03:45:35Z</dcterms:modified>
</cp:coreProperties>
</file>