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4E391-0028-4D28-A449-AF64919F6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FF4C5-9CA0-449D-B581-84ED7078D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D5A79-11DE-42E6-8636-EC44652CC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D81B92-4A73-42DD-980C-13FFBD413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D1A6BF-E201-4D8C-B0EB-8303B1455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D2FA22-3A0E-4C10-AE4D-A6D3D939F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1BD812-8206-4EC7-AC90-7AA814110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BE79A2-D963-4A1B-9DBD-38D43E227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04AE63-2EE6-48CA-85A2-CCBE62A64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07FFF-9999-4B04-A4C4-635497F43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D7391-13DA-4820-98DA-13408B91B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04521203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血栓的物理预防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血栓的危害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血栓形成的原因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物理预防血栓的方法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血栓的检测与诊断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血栓的药物治疗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血栓的康复与护理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血栓的危害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835" b="25835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190" b="17190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血栓形成还可能引发其他并发症，如肺部栓塞、肾脏疾病等，对患者的生命健康造成严重威胁。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血栓形成可能导致血管阻塞，影响血液循环，进而引发各种健康问题，如心肌梗死、脑卒中等严重疾病。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对健康的危害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66" b="17366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58540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83777" y="217655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58540" y="3999951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58540" y="4086065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40980" y="2682407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血栓形成可能导致患者行动不便，影响日常生活和工作，降低生活质量。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40980" y="4622606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血栓形成还可能引发疼痛、呼吸困难等症状，给患者带来极大的痛苦和不便。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对生活的影响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3246" r="3246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血栓形成的治疗需要耗费大量的医疗资源和费用，给家庭和社会带来沉重的经济负担。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血栓形成还可能引发其他疾病，需要长期治疗和管理，进一步增加了医疗负担。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医疗负担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血栓形成的原因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2895" b="32895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家族中有血栓形成病史的人，其血栓形成的风险也较高。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遗传性血栓形成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某些基因突变可以增加血栓形成的风险，如凝血因子V Leiden突变、凝血酶原G20210A突变等。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3118" b="23118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不良饮食习惯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长期高脂肪、高糖、高盐饮食，缺乏膳食纤维摄入，会增加血液粘稠度，促进血栓形成。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缺乏运动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长期久坐、缺乏运动，会导致血液循环减慢，增加血栓形成的风险。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30" r="10430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如糖尿病、高血压、高血脂等慢性疾病，会增加血栓形成的风险。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长期服用某些药物，如激素类药物、避孕药等，也可能增加血栓形成的风险。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慢性疾病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药物因素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疾病与药物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物理预防血栓的方法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增加膳食纤维摄入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多吃富含膳食纤维的食物，如蔬菜、水果、全谷类等，有助于降低胆固醇和甘油三酯水平。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控制总热量摄入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保持摄入的总热量与身体消耗相适应，避免热量过剩导致肥胖和血脂升高。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合理饮食是预防血栓形成的重要措施，通过调整饮食结构，可以降低血液粘稠度，减少血栓形成的风险。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控制盐和糖摄入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减少盐和糖的摄入量，可以降低高血压和糖尿病的风险，从而降低血栓形成的风险。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适量摄入不饱和脂肪酸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适量摄入富含不饱和脂肪酸的食物，如鱼类、坚果等，有助于降低血脂水平，预防血栓形成。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注意运动安全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在运动前进行适当的热身和拉伸，避免运动损伤，如有不适，应及时停止运动并就医。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运动强度和时间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运动强度应适中，时间不宜过长或过短，每周进行至少150分钟的中等强度有氧运动为宜。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进行适量的力量训练，如举重、俯卧撑等，可以增强肌肉力量，促进血液循环。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适量运动可以促进血液循环，降低血液粘稠度，减少血栓形成的风险。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进行有氧运动，如快走、跑步、游泳等，可以增强心肺功能，提高血液循环效率。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https://d.book118.com/586045212030010050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2024-09-15T07:29:03.618</cp:lastPrinted>
  <dcterms:created xsi:type="dcterms:W3CDTF">2024-09-14T23:29:03Z</dcterms:created>
  <dcterms:modified xsi:type="dcterms:W3CDTF">2024-09-14T23:29:05Z</dcterms:modified>
</cp:coreProperties>
</file>