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1A92BC2-D124-47C1-9BE1-9E069F6BCB9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9DF12-A5CE-41CF-AA57-B213957DB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6921F-CA29-4D33-9BF8-1A6BCAA35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874DF-0015-42F1-BDB7-B5A581764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B3896-3613-43C9-A5DC-DA6388D52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937D20-4625-423F-9B73-5AB9EB60D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722D30-9737-4AB1-8FEE-EF2062051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D8F789-672F-43D7-831B-F6DBCED68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D384B-9F53-4D77-9164-54D95AC0C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FBB60-440C-439F-B958-6F0D7BDA8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8047E-70EC-4DC6-82D3-CBF7C5CF8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646E1-6B90-4FE3-A8E5-53C27CBF4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E74144F-3E1C-46E1-AE6E-BE49C4EEB07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6F44FB8-4BBB-4AE2-BEFC-3E430D8A8EE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5110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团队协作与效率升级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团队协作的重要性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团队协作的挑战与解决方案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团队协作工具与技巧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团队效率提升的方法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团队协作与跨部门合作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面向未来的团队协作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团队协作的重要性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团队协作的定义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团队协作是指团队成员共同努力，相互协作，以实现共同目标的过程。在团队协作中，每个成员都发挥自己的特长，共同为团队的成功贡献力量。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协作工作可以将任务分解，分工明确，提高工作效率。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团队协作的优势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提高工作效率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通过共同努力和协作，团队成员之间建立起深厚的关系，提升团队凝聚力。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提升团队凝聚力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多人协作意味着不同的想法和观点，可以激发创新和更好地解决问题。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促进创新和解决问题的能力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信任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团队成员之间建立起信任是实现协作的关键，信任可以增进合作意愿和效果。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互相信任的团队更容易应对挑战和困难。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目标共识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团队成员要明确共同的目标和愿景，以便更好地协同合作。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共同的目标可以使团队成员朝着同一个方向努力，减少分歧。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有效的领导和管理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领导者需要具备良好的沟通和指导能力，引领团队朝着共同目标前进。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有效的领导和管理可以激励团队成员，增强团队协作效果。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团队协作的关键因素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有效沟通是团队协作的基础，成员之间要及时分享信息和想法。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开放性和透明的沟通有助于解决问题和避免冲突。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及时分享工作进展和想法，促进团队协作。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团队协作技巧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分享信息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接受和理解他人的反馈意见，改进自身工作方式。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接受反馈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明确分工，发挥各自优势，共同完成任务。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分工合作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团队成员之间建立信任，建立良好的合作关系。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建立信任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团队协作的挑战与解决方案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影响信息传递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团队协作中的挑战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沟通不畅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导致合作困难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缺乏信任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影响整体目标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个人利益优先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提升团队默契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解决方案之一：定期团队建设活动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团队拓展训练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增进团队合作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团队建设游戏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促进团队凝聚力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团队外出活动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解决方案之二：设立明确的目标与角色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明确分工合作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确定每个成员的职责与角色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促进信息交流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建立有效的沟通机制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提高工作效率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设立明确的目标及时间表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优化团队协作方式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有效沟通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明确分工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提高团队效率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协同努力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任务分配合理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促进工作创新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接受新观念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鼓励创造性思维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团队协作的重要性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增强团队凝聚力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共同目标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团队合作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团队协作的关键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团队协作是实现组织共同目标的重要手段，通过有效的沟通和合作，能够提高工作效率，优化工作流程，促进团队创新。建立明确的目标与角色，加强团队凝聚力，是团队协作取得成功的关键。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团队协作工具与技巧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团队协作工具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团队协作工具是提高团队效率和沟通的重要方式。项目管理软件可以帮助团队成员更好地管理任务和进度，在线协作平台能够让团队成员实时共享文件和编辑内容，团队通讯工具则提供了便捷的沟通方式。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5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积极倾听他人意见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团队协作技巧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善于倾听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分享自己的观点和想法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积极参与讨论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保持透明沟通和信息共享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共享资源与信息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尊重团队成员的不同看法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尊重他人观点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多人同时编辑文档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在线协作平台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实时编辑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便捷回溯和比较不同版本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版本控制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明确任务责任和进度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任务分配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项目管理软件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实时了解任务进度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任务追踪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数据可视化分析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报表分析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统一查看团队安排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团队日历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群组功能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组织团队讨论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发布重要通知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文件传输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共享文件资料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存档重要文档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团队通讯工具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即时通讯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快速互相沟通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方便交流想法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团队效率提升的方法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设立清晰的目标与</a:t>
            </a:r>
            <a:r>
              <a:rPr lang="en-US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KPI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在团队合作中，设立清晰的目标是非常重要的。制定可衡量的目标可以使团队成员明确工作方向，设立关键绩效指标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(KPI)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可以帮助团队监控工作进展情况，及时调整策略以提高工作效率。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41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明确工作方向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设立清晰的目标与</a:t>
            </a:r>
            <a:r>
              <a:rPr lang="en-US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KPI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5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制定可衡量的目标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监控工作进展情况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设立关键绩效指标</a:t>
            </a: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(KPI)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提升工作效率的工具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提升工作效率需要运用各种工具。时间管理技巧可以帮助团队成员合理规划时间，工作流程优化可以简化工作流程，而自动化工具的应用则可以减少重复劳动，提高效率。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5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https://d.book118.com/586051105013010104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159</Paragraphs>
  <Slides>24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团队协作与效率升级</vt:lpstr>
      <vt:lpstr>目录</vt:lpstr>
      <vt:lpstr>第1章 团队协作的重要性</vt:lpstr>
      <vt:lpstr> </vt:lpstr>
      <vt:lpstr>团队协作的优势</vt:lpstr>
      <vt:lpstr>团队协作的关键因素</vt:lpstr>
      <vt:lpstr>团队协作技巧</vt:lpstr>
      <vt:lpstr>第2章 团队协作的挑战与解决方案</vt:lpstr>
      <vt:lpstr>团队协作中的挑战</vt:lpstr>
      <vt:lpstr>解决方案之一：定期团队建设活动</vt:lpstr>
      <vt:lpstr>解决方案之二：设立明确的目标与角色</vt:lpstr>
      <vt:lpstr>团队协作的重要性</vt:lpstr>
      <vt:lpstr>团队协作的关键</vt:lpstr>
      <vt:lpstr>第3章 团队协作工具与技巧</vt:lpstr>
      <vt:lpstr> </vt:lpstr>
      <vt:lpstr>团队协作技巧</vt:lpstr>
      <vt:lpstr>在线协作平台</vt:lpstr>
      <vt:lpstr>项目管理软件</vt:lpstr>
      <vt:lpstr>团队通讯工具</vt:lpstr>
      <vt:lpstr>第4章 团队效率提升的方法</vt:lpstr>
      <vt:lpstr> </vt:lpstr>
      <vt:lpstr>设立清晰的目标与KPI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2024-09-29T15:05:23.988</cp:lastPrinted>
  <dcterms:created xsi:type="dcterms:W3CDTF">2024-09-29T07:05:24Z</dcterms:created>
  <dcterms:modified xsi:type="dcterms:W3CDTF">2024-09-29T07:05:28Z</dcterms:modified>
</cp:coreProperties>
</file>