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804170-3D37-436E-911A-9D8AFFE296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F7B8A0-C8A1-439B-BA78-E876DC0A4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2E554D-CC63-4D45-824D-04B730C04C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D623F8-90A8-4A14-80B6-31959C0C8B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AAE6CF-1EA8-42BF-9411-24A7DA9C87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B536F9-AE02-48AE-8DDE-5C07E30F8A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4F7FAA-1328-43D6-9195-AC441E3139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DC0589-CBF9-4157-97C3-879944E13D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27B86B-3E8E-4AB7-9DC4-941AE441C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AA3130-22F8-4A8B-A780-92CEA032F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00104F-F1BE-460E-B0E7-31A92DBDD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605120303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物理安全培训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物理安全基础知识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物理安全技术培训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物理安全意识培养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物理安全制度建设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物理安全检查与评估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物理安全基础知识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016" r="3001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物理安全是指通过采取措施，确保人员、设施、环境等实体不受物理攻击、破坏或侵害。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物理安全定义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物理安全是保障企业、组织、个人等实体安全的重要基础，对于维护社会稳定、保障人民生命财产安全具有重要意义。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物理安全的重要性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物理安全定义与重要性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555" b="955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包括盗窃、抢劫、破坏、恐怖袭击等。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可能由于管理不善、防范措施不到位、人员素质不高等原因导致。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常见物理安全问题及原因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问题原因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常见物理安全问题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采用智能门禁系统，对进出人员进行身份验证和权限管理，确保只有授权人员能够进入重要区域。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加强门禁管理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针对自然灾害制定应急预案，定期进行演练，确保在灾害发生时能够迅速响应并采取有效措施。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自然灾害防范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安装监控摄像头和报警系统，对重要区域进行实时监控，及时发现异常情况并采取相应措施。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监控与报警系统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定期进行消防检查和演练，确保消防设施完好有效，提高员工消防安全意识。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消防安全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加强安保力量，配备必要的防护装备，提高员工应对暴力攻击的能力。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防范暴力攻击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物理安全防范措施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物理安全技术培训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453" b="345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门禁系统操作与维护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门禁系统基本原理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介绍门禁系统的组成、工作原理和功能。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门禁系统操作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培训员工如何正确使用门禁系统，包括刷卡、密码、生物识别等方式。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门禁系统维护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指导员工如何对门禁系统进行日常维护，包括清洁、保养、故障排除等。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介绍监控系统的组成、工作原理和功能。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监控系统基本原理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监控系统使用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333" r="83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监控系统设置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125" r="14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培训员工如何正确使用监控系统，包括实时监控、回放、截图等功能。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指导员工如何对监控系统进行设置，包括摄像头位置、角度、分辨率等参数的调整。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监控系统使用与设置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报警系统基本原理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介绍报警系统的组成、工作原理和功能。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报警系统设置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指导员工如何对报警系统进行设置，包括报警阈值、报警方式、报警联系人等参数的设定。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报警系统调试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培训员工如何对报警系统进行调试，包括测试报警功能是否正常、调整报警阈值以优化报警效果等。同时，还需要教授员工如何应对不同类型的报警，如火警、入侵警等，并采取相应的应急措施。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报警系统设置与调试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物理安全意识培养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强调安全意识的重要性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通过培训、宣传等方式，让员工了解物理安全对个人和企业的重要性。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定期开展安全意识教育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通过定期的安全意识教育，让员工时刻保持对物理安全的关注。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明确安全责任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让员工充分认识到自己在物理安全方面的责任，提高安全意识。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5667" r="566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提高员工安全意识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根据企业的实际情况，制定合理的安全培训计划。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制定安全培训计划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针对不同的岗位和工种，制定不同的培训内容，包括安全操作规程、应急处理等。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培训内容多样化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采用多种培训方式，如集中培训、在线培训等，方便员工学习。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培训方式灵活多样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定期开展安全培训活动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https://d.book118.com/586051203030010040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2024-09-06T08:27:07.511</cp:lastPrinted>
  <dcterms:created xsi:type="dcterms:W3CDTF">2024-09-06T00:27:07Z</dcterms:created>
  <dcterms:modified xsi:type="dcterms:W3CDTF">2024-09-06T00:27:09Z</dcterms:modified>
</cp:coreProperties>
</file>