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1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5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96911-07E6-4B92-A3B7-4884E9A3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7DBC8-8671-4CC3-BA97-AF1A268D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9CA96-5DD2-49D6-90FE-B0C8CE3F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11023-CBEA-436D-A344-00D2C8E9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D08D9-0D96-4C18-8039-38BC5F0C9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5B037-1B63-4177-B9B2-14934B6D9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262A4-FE1D-4FC1-820F-212F6361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A1471-EA73-4C2D-8620-9C58D2DF7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A5F9E-4836-47B7-9308-1DAB4F949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56288-B9D0-4331-B7B6-12342F29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C7474-8AE6-4F3A-8E05-11F8D88A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105" r:id="rId2"/>
    <p:sldLayoutId id="2147492106" r:id="rId3"/>
    <p:sldLayoutId id="2147492107" r:id="rId4"/>
    <p:sldLayoutId id="2147492108" r:id="rId5"/>
    <p:sldLayoutId id="2147492109" r:id="rId6"/>
    <p:sldLayoutId id="2147492110" r:id="rId7"/>
    <p:sldLayoutId id="2147492111" r:id="rId8"/>
    <p:sldLayoutId id="2147492112" r:id="rId9"/>
    <p:sldLayoutId id="2147492113" r:id="rId10"/>
    <p:sldLayoutId id="214749211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5200414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出具诊断证明制度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出具诊断证明制度概述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出具诊断证明的流程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出具诊断证明的要求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出具诊断证明的监督与考核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出具诊断证明制度的优势和不足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出具诊断证明制度概述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定义和目的</a:t>
            </a:r>
            <a:endParaRPr lang="zh-CN" altLang="en-US"/>
          </a:p>
        </p:txBody>
      </p:sp>
      <p:sp>
        <p:nvSpPr>
          <p:cNvPr id="1048890" name="矩形: 圆角 4"/>
          <p:cNvSpPr/>
          <p:nvPr>
            <p:custDataLst>
              <p:tags r:id="rId2"/>
            </p:custDataLst>
          </p:nvPr>
        </p:nvSpPr>
        <p:spPr>
          <a:xfrm>
            <a:off x="608330" y="3341370"/>
            <a:ext cx="5102860" cy="99885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892" name="正文"/>
          <p:cNvSpPr txBox="1"/>
          <p:nvPr>
            <p:custDataLst>
              <p:tags r:id="rId3"/>
            </p:custDataLst>
          </p:nvPr>
        </p:nvSpPr>
        <p:spPr>
          <a:xfrm>
            <a:off x="113411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定义：出具诊断证明制度是指医疗机构根据患者病情和诊断结果，出具具有法律效力的诊断证明文件。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894" name="矩形: 圆角 4"/>
          <p:cNvSpPr/>
          <p:nvPr>
            <p:custDataLst>
              <p:tags r:id="rId4"/>
            </p:custDataLst>
          </p:nvPr>
        </p:nvSpPr>
        <p:spPr>
          <a:xfrm>
            <a:off x="6474460" y="3341370"/>
            <a:ext cx="5102860" cy="99949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896" name="正文"/>
          <p:cNvSpPr txBox="1"/>
          <p:nvPr>
            <p:custDataLst>
              <p:tags r:id="rId5"/>
            </p:custDataLst>
          </p:nvPr>
        </p:nvSpPr>
        <p:spPr>
          <a:xfrm>
            <a:off x="6921500" y="3475990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latin typeface="+mn-ea"/>
              </a:rPr>
              <a:t>目的：保障患者合法权益，维护医疗秩序，提高医疗服务质量。</a:t>
            </a:r>
            <a:endParaRPr lang="zh-CN" altLang="en-US" sz="13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适用范围和对象</a:t>
            </a:r>
            <a:endParaRPr lang="zh-CN" altLang="en-US"/>
          </a:p>
        </p:txBody>
      </p:sp>
      <p:sp>
        <p:nvSpPr>
          <p:cNvPr id="104893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适用范围：适用于医疗机构出具诊断证明的情况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适用对象：包括患者、家属、保险公司等需要诊断证明的机构或个人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出具诊断证明的目的：为患者提供准确的诊断结果，为保险公司等机构提供理赔依据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出具诊断证明的要求：必须由具有执业资格的医生出具，并加盖医疗机构公章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出具诊断证明的流程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申请和受理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申请人提交申请材料，包括病历、检查报告等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受理机构对申请材料进行审核，确认是否符合出具诊断证明的条件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受理机构对申请人进行身份核实，确认申请人身份信息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受理机构对申请人进行健康评估，确认申请人健康状况是否符合出具诊断证明的条件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审查和诊断</a:t>
            </a:r>
            <a:endParaRPr lang="zh-CN" altLang="en-US"/>
          </a:p>
        </p:txBody>
      </p:sp>
      <p:sp>
        <p:nvSpPr>
          <p:cNvPr id="104905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医生诊断：医生根据患者提供的信息进行诊断，确定疾病类型和程度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患者就诊：患者到医疗机构就诊，提供病史、症状等信息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出具诊断证明：医生根据诊断结果出具诊断证明，包括疾病名称、诊断依据、治疗建议等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患者签字确认：患者对诊断证明进行签字确认，确保诊断证明的真实性和准确性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出具证明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出具证明：医生根据诊断结果出具诊断证明，包括诊断结果、治疗建议等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患者就诊：患者到医疗机构就诊，医生进行诊断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医生诊断：医生根据患者的病情进行诊断，确定诊断结果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患者领取：患者到医疗机构领取诊断证明，并按照医生的建议进行治疗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出具诊断证明的要求</a:t>
            </a:r>
            <a:endParaRPr lang="zh-CN" altLang="en-US"/>
          </a:p>
        </p:txBody>
      </p:sp>
      <p:sp>
        <p:nvSpPr>
          <p:cNvPr id="104916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证明内容</a:t>
            </a:r>
            <a:endParaRPr lang="zh-CN" altLang="en-US"/>
          </a:p>
        </p:txBody>
      </p:sp>
      <p:sp>
        <p:nvSpPr>
          <p:cNvPr id="1049204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诊断证明书应包括患者姓名、性别、年龄、病史、诊断结果等信息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诊断证明书应由医疗机构出具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诊断证明书应由具有执业资格的医生签字并加盖医疗机构公章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诊断证明书应注明出具日期和医疗机构名称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https://d.book118.com/586052004140010041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出具诊断证明制度</vt:lpstr>
      <vt:lpstr>目录</vt:lpstr>
      <vt:lpstr>出具诊断证明制度概述</vt:lpstr>
      <vt:lpstr>定义和目的</vt:lpstr>
      <vt:lpstr>适用范围和对象</vt:lpstr>
      <vt:lpstr>出具诊断证明的流程</vt:lpstr>
      <vt:lpstr>申请和受理</vt:lpstr>
      <vt:lpstr>审查和诊断</vt:lpstr>
      <vt:lpstr>出具证明</vt:lpstr>
      <vt:lpstr>出具诊断证明的要求</vt:lpstr>
      <vt:lpstr>证明内容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2024-09-08T13:16:40.429</cp:lastPrinted>
  <dcterms:created xsi:type="dcterms:W3CDTF">2024-09-08T05:16:40Z</dcterms:created>
  <dcterms:modified xsi:type="dcterms:W3CDTF">2024-09-08T05:16:42Z</dcterms:modified>
</cp:coreProperties>
</file>