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C2E87-A455-4A6F-9051-A71FA4518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70F29-842B-4623-B417-8EC3CED02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58727-9AB8-4201-B530-CF336BAA2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C01EA-EC7A-4939-8466-82626CD4B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8BFCE4-A52C-468F-B51C-08C1C3F65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A7E633-5DD6-4436-9145-6BB528EE4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8AAD9A-FBF8-4FC3-959C-E318AAD2E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4BF47-ACE1-4E1F-8FA0-C0246AB5E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3E9EA-4ECA-4E09-9DBA-4222128F5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DF73B-39F2-4767-AEBD-198E977E4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D8102-E63A-42B1-A015-A4E6FD089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531552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腹水病人的护理措施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腹水的原因和影响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出院指导和随访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探讨腹水病人的护理措施，提高病人的生活质量。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腹水是一种常见的临床病症，可能由多种原因引起，如肝硬化、肾病综合征等。有效的护理措施对于缓解病人症状、预防并发症和提高治疗效果具有重要意义。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腹水是指腹腔内游离液体的过量积聚，是许多疾病的一种临床表现，通常伴有腹部膨隆和水肿等症状。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本章节将详细介绍针对腹水病人的护理措施，包括病情观察、饮食护理、药物治疗、生活护理和心理护理等方面，以期为医护人员和病人家属提供实用的护理指导。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腹水的原因和影响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如肝硬化、肝癌等，导致肝功能减退，白蛋白合成减少，血浆胶体渗透压降低，液体漏入腹腔形成腹水。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肝脏疾病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如右心功能不全、缩窄性心包炎等，导致体循环淤血，液体渗入腹腔形成腹水。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心脏疾病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如肾病综合征、慢性肾衰竭等，导致低蛋白血症，血浆胶体渗透压降低，液体漏入腹腔形成腹水。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肾脏疾病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长期营养不良导致血浆蛋白降低，血浆胶体渗透压降低，液体漏入腹腔形成腹水。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7" r="28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对身体的影响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大量腹水可压迫膈肌，导致呼吸困难和心悸。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如腹胀、食欲不振、恶心、呕吐等。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如心悸、气促、端坐呼吸等。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如发热、畏寒、乏力等。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消化系统症状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循环系统症状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触诊法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508" r="175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98" r="167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通过观察病人的腹部外形、腹围、体重等指标，判断腹水量及性质。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通过触诊病人的腹部，感知腹水的柔软度、波动感等特征，辅助判断腹水原因。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通过超声波检查，观察腹腔内液体的分布、量及流动情况，为诊断提供依据。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通过抽取腹水进行实验室检查，了解腹水的性质、成分及与原发病的关系。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腹水性质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原发病情况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评估病人腹水量，判断病情严重程度。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了解病人是否有腹痛、腹胀、呼吸困难等伴随症状，判断病情及预后。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观察腹水的颜色、透明度、气味等特征，了解腹水性质。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了解病人原发病的病情、治疗情况及效果，为制定护理计划提供依据。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5" b="25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腹水病人应保持舒适的卧位，以减轻腹部不适感。在休息时，尽量选择半卧位或侧卧位，以降低横膈，增加肺活量，减轻呼吸困难。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鼓励病人进行适当的活动，如散步、打太极等轻度运动，以促进血液循环，预防下肢静脉血栓形成。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活动指导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休息体位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https://d.book118.com/586053155205010103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2024-09-29T03:08:34.302</cp:lastPrinted>
  <dcterms:created xsi:type="dcterms:W3CDTF">2024-09-28T19:08:34Z</dcterms:created>
  <dcterms:modified xsi:type="dcterms:W3CDTF">2024-09-28T19:08:36Z</dcterms:modified>
</cp:coreProperties>
</file>