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CDB226-1511-4169-8E2A-442A83F90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0DA413-D08C-4F9C-8669-46C43AE916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8B2F9E-7FB1-4796-BA41-56476824A2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AB0049-BDD4-4BB8-9A98-1359F9DEF0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B6D0AD-AEA9-45E1-84EF-900EB9126D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B7C417-2E47-4A45-9A4B-62BA9F0665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D8022B-76EE-483A-ADF7-1CDAC1989F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4E60EB-70DE-4F0E-BF61-3E82AC6655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952410-E6BC-473F-B5D6-7AC69B61B1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6CBA6C-BD9A-46E1-B263-0AF626A564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8C8C4F-B93A-460E-8A92-B0392820EB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610014422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安全生产管理制度的建立与完善</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安全生产管理制度概述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安全生产管理制度的建立</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安全生产管理制度的完善</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安全生产管理制度的实践与案例分析</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安全生产管理制度的未来发展与展望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安全生产管理制度概述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016" r="3001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安全生产管理制度是企业为了保障生产过程中的安全而制定的一系列管理规定和措施。</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预防和减少生产安全事故的发生，保障员工生命安全和企业财产安全，提高企业的生产效率和经济效益。</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安全生产管理制度的核心目标是保障员工的生命安全，创造一个安全、健康的工作环境。</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保障员工生命安全</a:t>
            </a:r>
          </a:p>
        </p:txBody>
      </p:sp>
      <p:pic>
        <p:nvPicPr>
          <p:cNvPr id="5" name="Picture 5"/>
          <p:cNvPicPr>
            <a:picLocks noChangeAspect="1"/>
          </p:cNvPicPr>
          <p:nvPr/>
        </p:nvPicPr>
        <p:blipFill>
          <a:blip r:embed="rId2"/>
          <a:srcRect t="3333" b="3333"/>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安全生产管理制度的实施可以有效降低生产事故对企业财产造成的损失，确保企业的正常运营。</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保障企业财产安全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一个重视安全生产管理制度的企业可以树立良好的社会形象，增强企业的社会责任感和公信力。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提高企业形象</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安全生产管理制度应以人为本，重视员工的生命安全和健康，创造安全、舒适的工作环境。</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人本原则</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安全生产管理制度应以预防为主，通过科学的管理和措施，降低生产事故发生的可能性。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预防为主原则</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安全生产管理制度的制定和实施应遵循科学规律，采用科学的方法和技术手段，提高管理的科学性和有效性。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科学性原则</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安全生产管理制度应具有强制性，要求所有员工严格遵守，对于违反规定的员工应依法进行处理。</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强制性原则</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安全生产管理制度的建立</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对企业安全生产现状进行全面调研，了解现有安全管理体系的优缺点，分析潜在的安全风险和隐患。</a:t>
            </a:r>
          </a:p>
        </p:txBody>
      </p:sp>
      <p:pic>
        <p:nvPicPr>
          <p:cNvPr id="6" name="Picture 6"/>
          <p:cNvPicPr>
            <a:picLocks noChangeAspect="1"/>
          </p:cNvPicPr>
          <p:nvPr/>
        </p:nvPicPr>
        <p:blipFill>
          <a:blip r:embed="rId2"/>
          <a:srcRect l="13667" r="13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调研分析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根据调研结果，明确建立安全生产管理制度的目标，包括提高安全生产水平、降低事故发生率、保障员工生命安全等。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目标明确</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合理分配人力、物力和财力等资源，为安全生产管理制度的建立提供必要的支持和保障。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资源分配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前期准备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内容全面</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制度设计应涵盖企业安全生产的各个方面，包括设备管理、作业安全、危险品管理、应急救援等。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职责明确</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明确各级管理人员和员工的职责，建立责任追究机制，确保制度的执行和监督。</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符合法规</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制度设计应符合国家和地方的安全生产法规、标准及规章，确保制度的合法性和合规性。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调整优化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根据试运行结果，对制度进行必要的调整和优化，以提高制度的适用性和有效性。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试运行</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在制度发布前，应选取部分部门或生产线进行试运行，以检验制度的可行性和有效性。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数据收集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收集试运行过程中的相关数据，包括事故发生率、安全隐患排查情况等，为制度调整提供依据。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制度试运行与调整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培训计划</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制定详细的培训计划，对各级管理人员和员工进行制度培训和教育，提高其安全意识和操作技能。</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培训考核</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对参加培训的员工进行考核，确保其掌握制度内容和操作规范，为制度的顺利实施提供保障。</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正式发布</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经过试运行和调整后，正式发布安全生产管理制度，确保全体员工了解并遵循。</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制度发布与培训</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安全生产管理制度的完善</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https://d.book118.com/586100144223010051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2024-09-17T21:36:18.545</cp:lastPrinted>
  <dcterms:created xsi:type="dcterms:W3CDTF">2024-09-17T13:36:18Z</dcterms:created>
  <dcterms:modified xsi:type="dcterms:W3CDTF">2024-09-17T13:36:20Z</dcterms:modified>
</cp:coreProperties>
</file>